
<file path=[Content_Types].xml><?xml version="1.0" encoding="utf-8"?>
<Types xmlns="http://schemas.openxmlformats.org/package/2006/content-types">
  <Default Extension="fntdata" ContentType="application/x-fontdata"/>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9" r:id="rId2"/>
    <p:sldMasterId id="2147483703" r:id="rId3"/>
  </p:sldMasterIdLst>
  <p:notesMasterIdLst>
    <p:notesMasterId r:id="rId16"/>
  </p:notesMasterIdLst>
  <p:sldIdLst>
    <p:sldId id="411" r:id="rId4"/>
    <p:sldId id="819" r:id="rId5"/>
    <p:sldId id="4157" r:id="rId6"/>
    <p:sldId id="4158" r:id="rId7"/>
    <p:sldId id="4160" r:id="rId8"/>
    <p:sldId id="4161" r:id="rId9"/>
    <p:sldId id="4162" r:id="rId10"/>
    <p:sldId id="820" r:id="rId11"/>
    <p:sldId id="821" r:id="rId12"/>
    <p:sldId id="822" r:id="rId13"/>
    <p:sldId id="4156" r:id="rId14"/>
    <p:sldId id="4155" r:id="rId15"/>
  </p:sldIdLst>
  <p:sldSz cx="24384000" cy="13716000"/>
  <p:notesSz cx="6858000" cy="9144000"/>
  <p:embeddedFontLst>
    <p:embeddedFont>
      <p:font typeface="Calibri" panose="020F0502020204030204" pitchFamily="34" charset="0"/>
      <p:regular r:id="rId17"/>
      <p:bold r:id="rId18"/>
      <p:italic r:id="rId19"/>
      <p:boldItalic r:id="rId20"/>
    </p:embeddedFont>
    <p:embeddedFont>
      <p:font typeface="Calibri Light" panose="020F0302020204030204" pitchFamily="34" charset="0"/>
      <p:regular r:id="rId21"/>
      <p:italic r:id="rId22"/>
    </p:embeddedFont>
    <p:embeddedFont>
      <p:font typeface="CordiaUPC" panose="020B0304020202020204" pitchFamily="34" charset="-34"/>
      <p:regular r:id="rId23"/>
      <p:bold r:id="rId24"/>
      <p:italic r:id="rId25"/>
      <p:boldItalic r:id="rId26"/>
    </p:embeddedFont>
    <p:embeddedFont>
      <p:font typeface="Kanit" panose="00000500000000000000" pitchFamily="2" charset="-34"/>
      <p:regular r:id="rId27"/>
      <p:bold r:id="rId28"/>
      <p:italic r:id="rId29"/>
      <p:boldItalic r:id="rId30"/>
    </p:embeddedFont>
    <p:embeddedFont>
      <p:font typeface="Kanit ExtraLight" panose="00000300000000000000" pitchFamily="2" charset="-34"/>
      <p:regular r:id="rId31"/>
      <p:italic r:id="rId32"/>
    </p:embeddedFont>
    <p:embeddedFont>
      <p:font typeface="Kanit Light" panose="00000400000000000000" pitchFamily="2" charset="-34"/>
      <p:regular r:id="rId33"/>
      <p:italic r:id="rId34"/>
    </p:embeddedFont>
    <p:embeddedFont>
      <p:font typeface="Kanit SemiBold" panose="00000700000000000000" pitchFamily="2" charset="-34"/>
      <p:regular r:id="rId35"/>
      <p:bold r:id="rId36"/>
      <p:italic r:id="rId37"/>
      <p:boldItalic r:id="rId38"/>
    </p:embeddedFont>
    <p:embeddedFont>
      <p:font typeface="Open Sans" panose="020B0606030504020204" pitchFamily="34" charset="0"/>
      <p:regular r:id="rId39"/>
      <p:bold r:id="rId40"/>
      <p:italic r:id="rId41"/>
      <p:boldItalic r:id="rId42"/>
    </p:embeddedFont>
    <p:embeddedFont>
      <p:font typeface="Roboto" panose="02000000000000000000" pitchFamily="2" charset="0"/>
      <p:regular r:id="rId43"/>
    </p:embeddedFont>
  </p:embeddedFont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just" defTabSz="914400" rtl="0" fontAlgn="auto" latinLnBrk="0" hangingPunct="0">
      <a:lnSpc>
        <a:spcPct val="150000"/>
      </a:lnSpc>
      <a:spcBef>
        <a:spcPts val="0"/>
      </a:spcBef>
      <a:spcAft>
        <a:spcPts val="0"/>
      </a:spcAft>
      <a:buClrTx/>
      <a:buSzTx/>
      <a:buFontTx/>
      <a:buNone/>
      <a:tabLst/>
      <a:defRPr kumimoji="0" sz="2200" b="0" i="0" u="none" strike="noStrike" cap="none" spc="0" normalizeH="0" baseline="0">
        <a:ln>
          <a:noFill/>
        </a:ln>
        <a:solidFill>
          <a:srgbClr val="9B999C"/>
        </a:solidFill>
        <a:effectLst/>
        <a:uFillTx/>
        <a:latin typeface="Open Sans"/>
        <a:ea typeface="Open Sans"/>
        <a:cs typeface="Open Sans"/>
        <a:sym typeface="Open Sans"/>
      </a:defRPr>
    </a:lvl1pPr>
    <a:lvl2pPr marL="0" marR="0" indent="228600" algn="just" defTabSz="914400" rtl="0" fontAlgn="auto" latinLnBrk="0" hangingPunct="0">
      <a:lnSpc>
        <a:spcPct val="150000"/>
      </a:lnSpc>
      <a:spcBef>
        <a:spcPts val="0"/>
      </a:spcBef>
      <a:spcAft>
        <a:spcPts val="0"/>
      </a:spcAft>
      <a:buClrTx/>
      <a:buSzTx/>
      <a:buFontTx/>
      <a:buNone/>
      <a:tabLst/>
      <a:defRPr kumimoji="0" sz="2200" b="0" i="0" u="none" strike="noStrike" cap="none" spc="0" normalizeH="0" baseline="0">
        <a:ln>
          <a:noFill/>
        </a:ln>
        <a:solidFill>
          <a:srgbClr val="9B999C"/>
        </a:solidFill>
        <a:effectLst/>
        <a:uFillTx/>
        <a:latin typeface="Open Sans"/>
        <a:ea typeface="Open Sans"/>
        <a:cs typeface="Open Sans"/>
        <a:sym typeface="Open Sans"/>
      </a:defRPr>
    </a:lvl2pPr>
    <a:lvl3pPr marL="0" marR="0" indent="457200" algn="just" defTabSz="914400" rtl="0" fontAlgn="auto" latinLnBrk="0" hangingPunct="0">
      <a:lnSpc>
        <a:spcPct val="150000"/>
      </a:lnSpc>
      <a:spcBef>
        <a:spcPts val="0"/>
      </a:spcBef>
      <a:spcAft>
        <a:spcPts val="0"/>
      </a:spcAft>
      <a:buClrTx/>
      <a:buSzTx/>
      <a:buFontTx/>
      <a:buNone/>
      <a:tabLst/>
      <a:defRPr kumimoji="0" sz="2200" b="0" i="0" u="none" strike="noStrike" cap="none" spc="0" normalizeH="0" baseline="0">
        <a:ln>
          <a:noFill/>
        </a:ln>
        <a:solidFill>
          <a:srgbClr val="9B999C"/>
        </a:solidFill>
        <a:effectLst/>
        <a:uFillTx/>
        <a:latin typeface="Open Sans"/>
        <a:ea typeface="Open Sans"/>
        <a:cs typeface="Open Sans"/>
        <a:sym typeface="Open Sans"/>
      </a:defRPr>
    </a:lvl3pPr>
    <a:lvl4pPr marL="0" marR="0" indent="685800" algn="just" defTabSz="914400" rtl="0" fontAlgn="auto" latinLnBrk="0" hangingPunct="0">
      <a:lnSpc>
        <a:spcPct val="150000"/>
      </a:lnSpc>
      <a:spcBef>
        <a:spcPts val="0"/>
      </a:spcBef>
      <a:spcAft>
        <a:spcPts val="0"/>
      </a:spcAft>
      <a:buClrTx/>
      <a:buSzTx/>
      <a:buFontTx/>
      <a:buNone/>
      <a:tabLst/>
      <a:defRPr kumimoji="0" sz="2200" b="0" i="0" u="none" strike="noStrike" cap="none" spc="0" normalizeH="0" baseline="0">
        <a:ln>
          <a:noFill/>
        </a:ln>
        <a:solidFill>
          <a:srgbClr val="9B999C"/>
        </a:solidFill>
        <a:effectLst/>
        <a:uFillTx/>
        <a:latin typeface="Open Sans"/>
        <a:ea typeface="Open Sans"/>
        <a:cs typeface="Open Sans"/>
        <a:sym typeface="Open Sans"/>
      </a:defRPr>
    </a:lvl4pPr>
    <a:lvl5pPr marL="0" marR="0" indent="914400" algn="just" defTabSz="914400" rtl="0" fontAlgn="auto" latinLnBrk="0" hangingPunct="0">
      <a:lnSpc>
        <a:spcPct val="150000"/>
      </a:lnSpc>
      <a:spcBef>
        <a:spcPts val="0"/>
      </a:spcBef>
      <a:spcAft>
        <a:spcPts val="0"/>
      </a:spcAft>
      <a:buClrTx/>
      <a:buSzTx/>
      <a:buFontTx/>
      <a:buNone/>
      <a:tabLst/>
      <a:defRPr kumimoji="0" sz="2200" b="0" i="0" u="none" strike="noStrike" cap="none" spc="0" normalizeH="0" baseline="0">
        <a:ln>
          <a:noFill/>
        </a:ln>
        <a:solidFill>
          <a:srgbClr val="9B999C"/>
        </a:solidFill>
        <a:effectLst/>
        <a:uFillTx/>
        <a:latin typeface="Open Sans"/>
        <a:ea typeface="Open Sans"/>
        <a:cs typeface="Open Sans"/>
        <a:sym typeface="Open Sans"/>
      </a:defRPr>
    </a:lvl5pPr>
    <a:lvl6pPr marL="0" marR="0" indent="0" algn="just" defTabSz="914400" rtl="0" fontAlgn="auto" latinLnBrk="0" hangingPunct="0">
      <a:lnSpc>
        <a:spcPct val="150000"/>
      </a:lnSpc>
      <a:spcBef>
        <a:spcPts val="0"/>
      </a:spcBef>
      <a:spcAft>
        <a:spcPts val="0"/>
      </a:spcAft>
      <a:buClrTx/>
      <a:buSzTx/>
      <a:buFontTx/>
      <a:buNone/>
      <a:tabLst/>
      <a:defRPr kumimoji="0" sz="2200" b="0" i="0" u="none" strike="noStrike" cap="none" spc="0" normalizeH="0" baseline="0">
        <a:ln>
          <a:noFill/>
        </a:ln>
        <a:solidFill>
          <a:srgbClr val="9B999C"/>
        </a:solidFill>
        <a:effectLst/>
        <a:uFillTx/>
        <a:latin typeface="Open Sans"/>
        <a:ea typeface="Open Sans"/>
        <a:cs typeface="Open Sans"/>
        <a:sym typeface="Open Sans"/>
      </a:defRPr>
    </a:lvl6pPr>
    <a:lvl7pPr marL="0" marR="0" indent="0" algn="just" defTabSz="914400" rtl="0" fontAlgn="auto" latinLnBrk="0" hangingPunct="0">
      <a:lnSpc>
        <a:spcPct val="150000"/>
      </a:lnSpc>
      <a:spcBef>
        <a:spcPts val="0"/>
      </a:spcBef>
      <a:spcAft>
        <a:spcPts val="0"/>
      </a:spcAft>
      <a:buClrTx/>
      <a:buSzTx/>
      <a:buFontTx/>
      <a:buNone/>
      <a:tabLst/>
      <a:defRPr kumimoji="0" sz="2200" b="0" i="0" u="none" strike="noStrike" cap="none" spc="0" normalizeH="0" baseline="0">
        <a:ln>
          <a:noFill/>
        </a:ln>
        <a:solidFill>
          <a:srgbClr val="9B999C"/>
        </a:solidFill>
        <a:effectLst/>
        <a:uFillTx/>
        <a:latin typeface="Open Sans"/>
        <a:ea typeface="Open Sans"/>
        <a:cs typeface="Open Sans"/>
        <a:sym typeface="Open Sans"/>
      </a:defRPr>
    </a:lvl7pPr>
    <a:lvl8pPr marL="0" marR="0" indent="0" algn="just" defTabSz="914400" rtl="0" fontAlgn="auto" latinLnBrk="0" hangingPunct="0">
      <a:lnSpc>
        <a:spcPct val="150000"/>
      </a:lnSpc>
      <a:spcBef>
        <a:spcPts val="0"/>
      </a:spcBef>
      <a:spcAft>
        <a:spcPts val="0"/>
      </a:spcAft>
      <a:buClrTx/>
      <a:buSzTx/>
      <a:buFontTx/>
      <a:buNone/>
      <a:tabLst/>
      <a:defRPr kumimoji="0" sz="2200" b="0" i="0" u="none" strike="noStrike" cap="none" spc="0" normalizeH="0" baseline="0">
        <a:ln>
          <a:noFill/>
        </a:ln>
        <a:solidFill>
          <a:srgbClr val="9B999C"/>
        </a:solidFill>
        <a:effectLst/>
        <a:uFillTx/>
        <a:latin typeface="Open Sans"/>
        <a:ea typeface="Open Sans"/>
        <a:cs typeface="Open Sans"/>
        <a:sym typeface="Open Sans"/>
      </a:defRPr>
    </a:lvl8pPr>
    <a:lvl9pPr marL="0" marR="0" indent="0" algn="just" defTabSz="914400" rtl="0" fontAlgn="auto" latinLnBrk="0" hangingPunct="0">
      <a:lnSpc>
        <a:spcPct val="150000"/>
      </a:lnSpc>
      <a:spcBef>
        <a:spcPts val="0"/>
      </a:spcBef>
      <a:spcAft>
        <a:spcPts val="0"/>
      </a:spcAft>
      <a:buClrTx/>
      <a:buSzTx/>
      <a:buFontTx/>
      <a:buNone/>
      <a:tabLst/>
      <a:defRPr kumimoji="0" sz="2200" b="0" i="0" u="none" strike="noStrike" cap="none" spc="0" normalizeH="0" baseline="0">
        <a:ln>
          <a:noFill/>
        </a:ln>
        <a:solidFill>
          <a:srgbClr val="9B999C"/>
        </a:solidFill>
        <a:effectLst/>
        <a:uFillTx/>
        <a:latin typeface="Open Sans"/>
        <a:ea typeface="Open Sans"/>
        <a:cs typeface="Open Sans"/>
        <a:sym typeface="Open San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4178"/>
    <a:srgbClr val="FEF2E9"/>
    <a:srgbClr val="EE7E27"/>
    <a:srgbClr val="B8CFFE"/>
    <a:srgbClr val="FEE0CA"/>
    <a:srgbClr val="6296FD"/>
    <a:srgbClr val="FECDA9"/>
    <a:srgbClr val="20315A"/>
    <a:srgbClr val="CADBFE"/>
    <a:srgbClr val="C2D6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Open Sans"/>
          <a:ea typeface="Open Sans"/>
          <a:cs typeface="Open Sans"/>
        </a:font>
        <a:srgbClr val="545554"/>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rgbClr val="FCCECF"/>
          </a:solidFill>
        </a:fill>
      </a:tcStyle>
    </a:wholeTbl>
    <a:band2H>
      <a:tcTxStyle/>
      <a:tcStyle>
        <a:tcBdr/>
        <a:fill>
          <a:solidFill>
            <a:srgbClr val="FDE8E9"/>
          </a:solidFill>
        </a:fill>
      </a:tcStyle>
    </a:band2H>
    <a:firstCol>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chemeClr val="accent1"/>
          </a:solidFill>
        </a:fill>
      </a:tcStyle>
    </a:firstCol>
    <a:lastRow>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381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chemeClr val="accent1"/>
          </a:solidFill>
        </a:fill>
      </a:tcStyle>
    </a:lastRow>
    <a:firstRow>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381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chemeClr val="accent1"/>
          </a:solidFill>
        </a:fill>
      </a:tcStyle>
    </a:firstRow>
  </a:tblStyle>
  <a:tblStyle styleId="{C7B018BB-80A7-4F77-B60F-C8B233D01FF8}" styleName="">
    <a:tblBg/>
    <a:wholeTbl>
      <a:tcTxStyle b="off" i="off">
        <a:font>
          <a:latin typeface="Open Sans"/>
          <a:ea typeface="Open Sans"/>
          <a:cs typeface="Open Sans"/>
        </a:font>
        <a:srgbClr val="545554"/>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chemeClr val="accent3"/>
          </a:solidFill>
        </a:fill>
      </a:tcStyle>
    </a:firstCol>
    <a:lastRow>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381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chemeClr val="accent3"/>
          </a:solidFill>
        </a:fill>
      </a:tcStyle>
    </a:lastRow>
    <a:firstRow>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381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chemeClr val="accent3"/>
          </a:solidFill>
        </a:fill>
      </a:tcStyle>
    </a:firstRow>
  </a:tblStyle>
  <a:tblStyle styleId="{EEE7283C-3CF3-47DC-8721-378D4A62B228}" styleName="">
    <a:tblBg/>
    <a:wholeTbl>
      <a:tcTxStyle b="off" i="off">
        <a:font>
          <a:latin typeface="Open Sans"/>
          <a:ea typeface="Open Sans"/>
          <a:cs typeface="Open Sans"/>
        </a:font>
        <a:srgbClr val="545554"/>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chemeClr val="accent6"/>
          </a:solidFill>
        </a:fill>
      </a:tcStyle>
    </a:firstCol>
    <a:lastRow>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381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chemeClr val="accent6"/>
          </a:solidFill>
        </a:fill>
      </a:tcStyle>
    </a:lastRow>
    <a:firstRow>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381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chemeClr val="accent6"/>
          </a:solidFill>
        </a:fill>
      </a:tcStyle>
    </a:firstRow>
  </a:tblStyle>
  <a:tblStyle styleId="{CF821DB8-F4EB-4A41-A1BA-3FCAFE7338EE}" styleName="">
    <a:tblBg/>
    <a:wholeTbl>
      <a:tcTxStyle b="off" i="off">
        <a:font>
          <a:latin typeface="Open Sans"/>
          <a:ea typeface="Open Sans"/>
          <a:cs typeface="Open Sans"/>
        </a:font>
        <a:srgbClr val="545554"/>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EFCFF"/>
          </a:solidFill>
        </a:fill>
      </a:tcStyle>
    </a:band2H>
    <a:firstCol>
      <a:tcTxStyle b="on" i="off">
        <a:font>
          <a:latin typeface="OpenSans-Bold"/>
          <a:ea typeface="OpenSans-Bold"/>
          <a:cs typeface="OpenSans-Bold"/>
        </a:font>
        <a:srgbClr val="FEFC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OpenSans-Bold"/>
          <a:ea typeface="OpenSans-Bold"/>
          <a:cs typeface="OpenSans-Bold"/>
        </a:font>
        <a:srgbClr val="545554"/>
      </a:tcTxStyle>
      <a:tcStyle>
        <a:tcBdr>
          <a:left>
            <a:ln w="12700" cap="flat">
              <a:noFill/>
              <a:miter lim="400000"/>
            </a:ln>
          </a:left>
          <a:right>
            <a:ln w="12700" cap="flat">
              <a:noFill/>
              <a:miter lim="400000"/>
            </a:ln>
          </a:right>
          <a:top>
            <a:ln w="50800" cap="flat">
              <a:solidFill>
                <a:srgbClr val="545554"/>
              </a:solidFill>
              <a:prstDash val="solid"/>
              <a:round/>
            </a:ln>
          </a:top>
          <a:bottom>
            <a:ln w="25400" cap="flat">
              <a:solidFill>
                <a:srgbClr val="545554"/>
              </a:solidFill>
              <a:prstDash val="solid"/>
              <a:round/>
            </a:ln>
          </a:bottom>
          <a:insideH>
            <a:ln w="12700" cap="flat">
              <a:noFill/>
              <a:miter lim="400000"/>
            </a:ln>
          </a:insideH>
          <a:insideV>
            <a:ln w="12700" cap="flat">
              <a:noFill/>
              <a:miter lim="400000"/>
            </a:ln>
          </a:insideV>
        </a:tcBdr>
        <a:fill>
          <a:solidFill>
            <a:srgbClr val="FEFCFF"/>
          </a:solidFill>
        </a:fill>
      </a:tcStyle>
    </a:lastRow>
    <a:firstRow>
      <a:tcTxStyle b="on" i="off">
        <a:font>
          <a:latin typeface="OpenSans-Bold"/>
          <a:ea typeface="OpenSans-Bold"/>
          <a:cs typeface="OpenSans-Bold"/>
        </a:font>
        <a:srgbClr val="FEFCFF"/>
      </a:tcTxStyle>
      <a:tcStyle>
        <a:tcBdr>
          <a:left>
            <a:ln w="12700" cap="flat">
              <a:noFill/>
              <a:miter lim="400000"/>
            </a:ln>
          </a:left>
          <a:right>
            <a:ln w="12700" cap="flat">
              <a:noFill/>
              <a:miter lim="400000"/>
            </a:ln>
          </a:right>
          <a:top>
            <a:ln w="25400" cap="flat">
              <a:solidFill>
                <a:srgbClr val="545554"/>
              </a:solidFill>
              <a:prstDash val="solid"/>
              <a:round/>
            </a:ln>
          </a:top>
          <a:bottom>
            <a:ln w="25400" cap="flat">
              <a:solidFill>
                <a:srgbClr val="545554"/>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Open Sans"/>
          <a:ea typeface="Open Sans"/>
          <a:cs typeface="Open Sans"/>
        </a:font>
        <a:srgbClr val="545554"/>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rgbClr val="CFD0CF"/>
          </a:solidFill>
        </a:fill>
      </a:tcStyle>
    </a:wholeTbl>
    <a:band2H>
      <a:tcTxStyle/>
      <a:tcStyle>
        <a:tcBdr/>
        <a:fill>
          <a:solidFill>
            <a:srgbClr val="E9E9E9"/>
          </a:solidFill>
        </a:fill>
      </a:tcStyle>
    </a:band2H>
    <a:firstCol>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rgbClr val="545554"/>
          </a:solidFill>
        </a:fill>
      </a:tcStyle>
    </a:firstCol>
    <a:lastRow>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381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rgbClr val="545554"/>
          </a:solidFill>
        </a:fill>
      </a:tcStyle>
    </a:lastRow>
    <a:firstRow>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381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rgbClr val="545554"/>
          </a:solidFill>
        </a:fill>
      </a:tcStyle>
    </a:firstRow>
  </a:tblStyle>
  <a:tblStyle styleId="{2708684C-4D16-4618-839F-0558EEFCDFE6}" styleName="">
    <a:tblBg/>
    <a:wholeTbl>
      <a:tcTxStyle b="off" i="off">
        <a:font>
          <a:latin typeface="Open Sans"/>
          <a:ea typeface="Open Sans"/>
          <a:cs typeface="Open Sans"/>
        </a:font>
        <a:srgbClr val="FEFCFF"/>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rgbClr val="FEFCFF">
              <a:alpha val="20000"/>
            </a:srgbClr>
          </a:solidFill>
        </a:fill>
      </a:tcStyle>
    </a:wholeTbl>
    <a:band2H>
      <a:tcTxStyle/>
      <a:tcStyle>
        <a:tcBdr/>
        <a:fill>
          <a:solidFill>
            <a:srgbClr val="FFFFFF"/>
          </a:solidFill>
        </a:fill>
      </a:tcStyle>
    </a:band2H>
    <a:firstCol>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solidFill>
            <a:srgbClr val="FEFCFF">
              <a:alpha val="20000"/>
            </a:srgbClr>
          </a:solidFill>
        </a:fill>
      </a:tcStyle>
    </a:firstCol>
    <a:lastRow>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50800" cap="flat">
              <a:solidFill>
                <a:srgbClr val="FEFCFF"/>
              </a:solidFill>
              <a:prstDash val="solid"/>
              <a:round/>
            </a:ln>
          </a:top>
          <a:bottom>
            <a:ln w="127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noFill/>
        </a:fill>
      </a:tcStyle>
    </a:lastRow>
    <a:firstRow>
      <a:tcTxStyle b="on" i="off">
        <a:font>
          <a:latin typeface="OpenSans-Bold"/>
          <a:ea typeface="OpenSans-Bold"/>
          <a:cs typeface="OpenSans-Bold"/>
        </a:font>
        <a:srgbClr val="FEFCFF"/>
      </a:tcTxStyle>
      <a:tcStyle>
        <a:tcBdr>
          <a:left>
            <a:ln w="12700" cap="flat">
              <a:solidFill>
                <a:srgbClr val="FEFCFF"/>
              </a:solidFill>
              <a:prstDash val="solid"/>
              <a:round/>
            </a:ln>
          </a:left>
          <a:right>
            <a:ln w="12700" cap="flat">
              <a:solidFill>
                <a:srgbClr val="FEFCFF"/>
              </a:solidFill>
              <a:prstDash val="solid"/>
              <a:round/>
            </a:ln>
          </a:right>
          <a:top>
            <a:ln w="12700" cap="flat">
              <a:solidFill>
                <a:srgbClr val="FEFCFF"/>
              </a:solidFill>
              <a:prstDash val="solid"/>
              <a:round/>
            </a:ln>
          </a:top>
          <a:bottom>
            <a:ln w="25400" cap="flat">
              <a:solidFill>
                <a:srgbClr val="FEFCFF"/>
              </a:solidFill>
              <a:prstDash val="solid"/>
              <a:round/>
            </a:ln>
          </a:bottom>
          <a:insideH>
            <a:ln w="12700" cap="flat">
              <a:solidFill>
                <a:srgbClr val="FEFCFF"/>
              </a:solidFill>
              <a:prstDash val="solid"/>
              <a:round/>
            </a:ln>
          </a:insideH>
          <a:insideV>
            <a:ln w="12700" cap="flat">
              <a:solidFill>
                <a:srgbClr val="FEFCFF"/>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122"/>
    <p:restoredTop sz="91264" autoAdjust="0"/>
  </p:normalViewPr>
  <p:slideViewPr>
    <p:cSldViewPr snapToGrid="0" snapToObjects="1">
      <p:cViewPr varScale="1">
        <p:scale>
          <a:sx n="34" d="100"/>
          <a:sy n="34" d="100"/>
        </p:scale>
        <p:origin x="568" y="8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6" d="100"/>
        <a:sy n="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font" Target="fonts/font23.fntdata"/><Relationship Id="rId21" Type="http://schemas.openxmlformats.org/officeDocument/2006/relationships/font" Target="fonts/font5.fntdata"/><Relationship Id="rId34" Type="http://schemas.openxmlformats.org/officeDocument/2006/relationships/font" Target="fonts/font18.fntdata"/><Relationship Id="rId42" Type="http://schemas.openxmlformats.org/officeDocument/2006/relationships/font" Target="fonts/font26.fntdata"/><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notesMaster" Target="notesMasters/notesMaster1.xml"/><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font" Target="fonts/font24.fntdata"/><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10" Type="http://schemas.openxmlformats.org/officeDocument/2006/relationships/slide" Target="slides/slide7.xml"/><Relationship Id="rId19" Type="http://schemas.openxmlformats.org/officeDocument/2006/relationships/font" Target="fonts/font3.fntdata"/><Relationship Id="rId31" Type="http://schemas.openxmlformats.org/officeDocument/2006/relationships/font" Target="fonts/font15.fntdata"/><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openxmlformats.org/officeDocument/2006/relationships/font" Target="fonts/font27.fntdata"/><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font" Target="fonts/font22.fntdata"/><Relationship Id="rId46" Type="http://schemas.openxmlformats.org/officeDocument/2006/relationships/theme" Target="theme/theme1.xml"/><Relationship Id="rId20" Type="http://schemas.openxmlformats.org/officeDocument/2006/relationships/font" Target="fonts/font4.fntdata"/><Relationship Id="rId41" Type="http://schemas.openxmlformats.org/officeDocument/2006/relationships/font" Target="fonts/font25.fntdata"/></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D48EEF-5ADE-4A11-8749-FADDBE22EA88}" type="doc">
      <dgm:prSet loTypeId="urn:microsoft.com/office/officeart/2005/8/layout/pList1" loCatId="list" qsTypeId="urn:microsoft.com/office/officeart/2005/8/quickstyle/simple1" qsCatId="simple" csTypeId="urn:microsoft.com/office/officeart/2005/8/colors/colorful1" csCatId="colorful" phldr="1"/>
      <dgm:spPr/>
      <dgm:t>
        <a:bodyPr/>
        <a:lstStyle/>
        <a:p>
          <a:endParaRPr lang="en-US"/>
        </a:p>
      </dgm:t>
    </dgm:pt>
    <dgm:pt modelId="{F0252017-27AC-40DE-BAC7-2FAC52C60FC9}">
      <dgm:prSet phldrT="[Text]" custT="1"/>
      <dgm:spPr>
        <a:xfrm>
          <a:off x="2981978" y="766834"/>
          <a:ext cx="1959461" cy="726960"/>
        </a:xfrm>
        <a:prstGeom prst="rect">
          <a:avLst/>
        </a:prstGeom>
        <a:noFill/>
        <a:ln>
          <a:noFill/>
        </a:ln>
        <a:effectLst/>
      </dgm:spPr>
      <dgm:t>
        <a:bodyPr/>
        <a:lstStyle/>
        <a:p>
          <a:pPr>
            <a:buNone/>
          </a:pPr>
          <a:endParaRPr lang="en-US" sz="1800" dirty="0">
            <a:solidFill>
              <a:sysClr val="windowText" lastClr="000000">
                <a:hueOff val="0"/>
                <a:satOff val="0"/>
                <a:lumOff val="0"/>
                <a:alphaOff val="0"/>
              </a:sysClr>
            </a:solidFill>
            <a:latin typeface="Calibri" panose="020F0502020204030204"/>
            <a:ea typeface="+mn-ea"/>
            <a:cs typeface="+mn-cs"/>
          </a:endParaRPr>
        </a:p>
      </dgm:t>
    </dgm:pt>
    <dgm:pt modelId="{010128D8-191B-4DBC-B557-854A62367366}" type="parTrans" cxnId="{5225558A-E8C7-4FF0-B9FB-C36D626AA712}">
      <dgm:prSet/>
      <dgm:spPr/>
      <dgm:t>
        <a:bodyPr/>
        <a:lstStyle/>
        <a:p>
          <a:endParaRPr lang="en-US"/>
        </a:p>
      </dgm:t>
    </dgm:pt>
    <dgm:pt modelId="{BB953227-D851-4165-BC0F-10CED10553B7}" type="sibTrans" cxnId="{5225558A-E8C7-4FF0-B9FB-C36D626AA712}">
      <dgm:prSet/>
      <dgm:spPr/>
      <dgm:t>
        <a:bodyPr/>
        <a:lstStyle/>
        <a:p>
          <a:endParaRPr lang="en-US"/>
        </a:p>
      </dgm:t>
    </dgm:pt>
    <dgm:pt modelId="{920ACEE7-DB0C-4E02-A549-2B168EF807A0}">
      <dgm:prSet phldrT="[Text]" custT="1"/>
      <dgm:spPr>
        <a:xfrm>
          <a:off x="967139" y="769934"/>
          <a:ext cx="1959461" cy="726960"/>
        </a:xfrm>
        <a:prstGeom prst="rect">
          <a:avLst/>
        </a:prstGeom>
        <a:noFill/>
        <a:ln>
          <a:noFill/>
        </a:ln>
        <a:effectLst/>
      </dgm:spPr>
      <dgm:t>
        <a:bodyPr/>
        <a:lstStyle/>
        <a:p>
          <a:pPr>
            <a:buNone/>
          </a:pPr>
          <a:endParaRPr lang="en-US" sz="1800" dirty="0">
            <a:solidFill>
              <a:sysClr val="windowText" lastClr="000000">
                <a:hueOff val="0"/>
                <a:satOff val="0"/>
                <a:lumOff val="0"/>
                <a:alphaOff val="0"/>
              </a:sysClr>
            </a:solidFill>
            <a:latin typeface="Calibri" panose="020F0502020204030204"/>
            <a:ea typeface="+mn-ea"/>
            <a:cs typeface="+mn-cs"/>
          </a:endParaRPr>
        </a:p>
      </dgm:t>
    </dgm:pt>
    <dgm:pt modelId="{A3800E33-8B40-48C0-802B-4404286B953F}" type="sibTrans" cxnId="{868BDF21-C3F3-495B-BB51-F1C85F335A1F}">
      <dgm:prSet/>
      <dgm:spPr/>
      <dgm:t>
        <a:bodyPr/>
        <a:lstStyle/>
        <a:p>
          <a:endParaRPr lang="en-US"/>
        </a:p>
      </dgm:t>
    </dgm:pt>
    <dgm:pt modelId="{4BE18282-8637-437E-858B-00342E1F332D}" type="parTrans" cxnId="{868BDF21-C3F3-495B-BB51-F1C85F335A1F}">
      <dgm:prSet/>
      <dgm:spPr/>
      <dgm:t>
        <a:bodyPr/>
        <a:lstStyle/>
        <a:p>
          <a:endParaRPr lang="en-US"/>
        </a:p>
      </dgm:t>
    </dgm:pt>
    <dgm:pt modelId="{8759CE64-0448-4DA4-B790-C50226E03A77}">
      <dgm:prSet phldrT="[Text]" custT="1"/>
      <dgm:spPr>
        <a:xfrm>
          <a:off x="3010528" y="2428544"/>
          <a:ext cx="1959461" cy="726960"/>
        </a:xfrm>
        <a:prstGeom prst="rect">
          <a:avLst/>
        </a:prstGeom>
        <a:noFill/>
        <a:ln>
          <a:noFill/>
        </a:ln>
        <a:effectLst/>
      </dgm:spPr>
      <dgm:t>
        <a:bodyPr/>
        <a:lstStyle/>
        <a:p>
          <a:pPr>
            <a:buNone/>
          </a:pPr>
          <a:endParaRPr lang="en-US" sz="1800" dirty="0">
            <a:solidFill>
              <a:sysClr val="windowText" lastClr="000000">
                <a:hueOff val="0"/>
                <a:satOff val="0"/>
                <a:lumOff val="0"/>
                <a:alphaOff val="0"/>
              </a:sysClr>
            </a:solidFill>
            <a:latin typeface="Calibri" panose="020F0502020204030204"/>
            <a:ea typeface="+mn-ea"/>
            <a:cs typeface="+mn-cs"/>
          </a:endParaRPr>
        </a:p>
      </dgm:t>
    </dgm:pt>
    <dgm:pt modelId="{CA99875F-1D15-4E41-A622-4DD057A5E898}" type="sibTrans" cxnId="{0BD23174-DA0A-4FD5-B24D-EF7111FE6B83}">
      <dgm:prSet/>
      <dgm:spPr/>
      <dgm:t>
        <a:bodyPr/>
        <a:lstStyle/>
        <a:p>
          <a:endParaRPr lang="en-US"/>
        </a:p>
      </dgm:t>
    </dgm:pt>
    <dgm:pt modelId="{3867AEF8-7B0B-4499-9EDA-0024B19AC161}" type="parTrans" cxnId="{0BD23174-DA0A-4FD5-B24D-EF7111FE6B83}">
      <dgm:prSet/>
      <dgm:spPr/>
      <dgm:t>
        <a:bodyPr/>
        <a:lstStyle/>
        <a:p>
          <a:endParaRPr lang="en-US"/>
        </a:p>
      </dgm:t>
    </dgm:pt>
    <dgm:pt modelId="{58F4E20B-88A7-4D78-B499-D844B93E4189}">
      <dgm:prSet phldrT="[Text]" custT="1"/>
      <dgm:spPr>
        <a:xfrm>
          <a:off x="1310613" y="2662484"/>
          <a:ext cx="1959461" cy="726960"/>
        </a:xfrm>
        <a:prstGeom prst="rect">
          <a:avLst/>
        </a:prstGeom>
        <a:noFill/>
        <a:ln>
          <a:noFill/>
        </a:ln>
        <a:effectLst/>
      </dgm:spPr>
      <dgm:t>
        <a:bodyPr/>
        <a:lstStyle/>
        <a:p>
          <a:pPr>
            <a:buNone/>
          </a:pPr>
          <a:endParaRPr lang="en-US" sz="1600" dirty="0">
            <a:solidFill>
              <a:sysClr val="windowText" lastClr="000000">
                <a:hueOff val="0"/>
                <a:satOff val="0"/>
                <a:lumOff val="0"/>
                <a:alphaOff val="0"/>
              </a:sysClr>
            </a:solidFill>
            <a:latin typeface="Calibri" panose="020F0502020204030204"/>
            <a:ea typeface="+mn-ea"/>
            <a:cs typeface="+mn-cs"/>
          </a:endParaRPr>
        </a:p>
      </dgm:t>
    </dgm:pt>
    <dgm:pt modelId="{960B08E5-2DEB-4034-9A39-5369702A7F6D}" type="sibTrans" cxnId="{E63B6677-F836-460D-B8C1-D110933C47A4}">
      <dgm:prSet/>
      <dgm:spPr/>
      <dgm:t>
        <a:bodyPr/>
        <a:lstStyle/>
        <a:p>
          <a:endParaRPr lang="en-US"/>
        </a:p>
      </dgm:t>
    </dgm:pt>
    <dgm:pt modelId="{8C8EAB4A-32B2-4A62-8912-FADCFEDFF3BE}" type="parTrans" cxnId="{E63B6677-F836-460D-B8C1-D110933C47A4}">
      <dgm:prSet/>
      <dgm:spPr/>
      <dgm:t>
        <a:bodyPr/>
        <a:lstStyle/>
        <a:p>
          <a:endParaRPr lang="en-US"/>
        </a:p>
      </dgm:t>
    </dgm:pt>
    <dgm:pt modelId="{B080A473-9780-4A48-B0CC-B5607C8027DA}" type="pres">
      <dgm:prSet presAssocID="{13D48EEF-5ADE-4A11-8749-FADDBE22EA88}" presName="Name0" presStyleCnt="0">
        <dgm:presLayoutVars>
          <dgm:dir/>
          <dgm:resizeHandles val="exact"/>
        </dgm:presLayoutVars>
      </dgm:prSet>
      <dgm:spPr/>
    </dgm:pt>
    <dgm:pt modelId="{7FDB0DB4-501F-4173-A699-CE3F61B5293E}" type="pres">
      <dgm:prSet presAssocID="{58F4E20B-88A7-4D78-B499-D844B93E4189}" presName="compNode" presStyleCnt="0"/>
      <dgm:spPr/>
    </dgm:pt>
    <dgm:pt modelId="{DFEDE04B-A351-4A6F-9995-AEAAA9381277}" type="pres">
      <dgm:prSet presAssocID="{58F4E20B-88A7-4D78-B499-D844B93E4189}" presName="pictRect" presStyleLbl="node1" presStyleIdx="0" presStyleCnt="4" custLinFactNeighborX="4179" custLinFactNeighborY="62750"/>
      <dgm:spPr>
        <a:xfrm>
          <a:off x="959105" y="847835"/>
          <a:ext cx="1959461" cy="1350068"/>
        </a:xfrm>
        <a:prstGeom prst="roundRect">
          <a:avLst/>
        </a:prstGeom>
        <a:solidFill>
          <a:srgbClr val="ED7D31">
            <a:hueOff val="0"/>
            <a:satOff val="0"/>
            <a:lumOff val="0"/>
            <a:alpha val="36000"/>
          </a:srgbClr>
        </a:solidFill>
        <a:ln w="12700" cap="flat" cmpd="sng" algn="ctr">
          <a:solidFill>
            <a:sysClr val="window" lastClr="FFFFFF">
              <a:hueOff val="0"/>
              <a:satOff val="0"/>
              <a:lumOff val="0"/>
              <a:alphaOff val="0"/>
            </a:sysClr>
          </a:solidFill>
          <a:prstDash val="solid"/>
          <a:miter lim="800000"/>
        </a:ln>
        <a:effectLst/>
      </dgm:spPr>
    </dgm:pt>
    <dgm:pt modelId="{D80A8A69-6715-43F9-9085-8F6577A067C2}" type="pres">
      <dgm:prSet presAssocID="{58F4E20B-88A7-4D78-B499-D844B93E4189}" presName="textRect" presStyleLbl="revTx" presStyleIdx="0" presStyleCnt="4" custLinFactY="80443" custLinFactNeighborX="22118" custLinFactNeighborY="100000">
        <dgm:presLayoutVars>
          <dgm:bulletEnabled val="1"/>
        </dgm:presLayoutVars>
      </dgm:prSet>
      <dgm:spPr/>
    </dgm:pt>
    <dgm:pt modelId="{8A6658AD-1FDC-43BF-A698-1902336FF3FE}" type="pres">
      <dgm:prSet presAssocID="{960B08E5-2DEB-4034-9A39-5369702A7F6D}" presName="sibTrans" presStyleLbl="sibTrans2D1" presStyleIdx="0" presStyleCnt="0"/>
      <dgm:spPr/>
    </dgm:pt>
    <dgm:pt modelId="{299D2096-AAEE-4E50-B1FD-C251FBB1DE64}" type="pres">
      <dgm:prSet presAssocID="{F0252017-27AC-40DE-BAC7-2FAC52C60FC9}" presName="compNode" presStyleCnt="0"/>
      <dgm:spPr/>
    </dgm:pt>
    <dgm:pt modelId="{9CC37069-0DAF-4F3E-8202-8181D4486E05}" type="pres">
      <dgm:prSet presAssocID="{F0252017-27AC-40DE-BAC7-2FAC52C60FC9}" presName="pictRect" presStyleLbl="node1" presStyleIdx="1" presStyleCnt="4" custLinFactNeighborX="0" custLinFactNeighborY="62750"/>
      <dgm:spPr>
        <a:xfrm>
          <a:off x="3032709" y="847835"/>
          <a:ext cx="1959461" cy="1350068"/>
        </a:xfrm>
        <a:prstGeom prst="roundRect">
          <a:avLst/>
        </a:prstGeom>
        <a:solidFill>
          <a:schemeClr val="accent3">
            <a:lumMod val="75000"/>
            <a:alpha val="48000"/>
          </a:schemeClr>
        </a:solidFill>
        <a:ln w="12700" cap="flat" cmpd="sng" algn="ctr">
          <a:solidFill>
            <a:sysClr val="window" lastClr="FFFFFF">
              <a:hueOff val="0"/>
              <a:satOff val="0"/>
              <a:lumOff val="0"/>
              <a:alphaOff val="0"/>
            </a:sysClr>
          </a:solidFill>
          <a:prstDash val="solid"/>
          <a:miter lim="800000"/>
        </a:ln>
        <a:effectLst/>
      </dgm:spPr>
    </dgm:pt>
    <dgm:pt modelId="{4F1B9CB2-7BAC-4DAC-ABF2-DA38E06B31FC}" type="pres">
      <dgm:prSet presAssocID="{F0252017-27AC-40DE-BAC7-2FAC52C60FC9}" presName="textRect" presStyleLbl="revTx" presStyleIdx="1" presStyleCnt="4" custLinFactNeighborX="-2589" custLinFactNeighborY="-80321">
        <dgm:presLayoutVars>
          <dgm:bulletEnabled val="1"/>
        </dgm:presLayoutVars>
      </dgm:prSet>
      <dgm:spPr/>
    </dgm:pt>
    <dgm:pt modelId="{01B7950B-8120-47B7-879A-0FE66205D1AF}" type="pres">
      <dgm:prSet presAssocID="{BB953227-D851-4165-BC0F-10CED10553B7}" presName="sibTrans" presStyleLbl="sibTrans2D1" presStyleIdx="0" presStyleCnt="0"/>
      <dgm:spPr/>
    </dgm:pt>
    <dgm:pt modelId="{FFC62B9A-120F-4348-ABF0-77630F036169}" type="pres">
      <dgm:prSet presAssocID="{920ACEE7-DB0C-4E02-A549-2B168EF807A0}" presName="compNode" presStyleCnt="0"/>
      <dgm:spPr/>
    </dgm:pt>
    <dgm:pt modelId="{92564780-CF69-4CDF-8192-32DD0064C71B}" type="pres">
      <dgm:prSet presAssocID="{920ACEE7-DB0C-4E02-A549-2B168EF807A0}" presName="pictRect" presStyleLbl="node1" presStyleIdx="2" presStyleCnt="4" custLinFactX="12251" custLinFactNeighborX="100000" custLinFactNeighborY="-366"/>
      <dgm:spPr>
        <a:xfrm>
          <a:off x="3076734" y="2268700"/>
          <a:ext cx="1959461" cy="1350068"/>
        </a:xfrm>
        <a:prstGeom prst="roundRect">
          <a:avLst/>
        </a:prstGeom>
        <a:solidFill>
          <a:srgbClr val="FFC000">
            <a:hueOff val="0"/>
            <a:satOff val="0"/>
            <a:lumOff val="0"/>
            <a:alpha val="43000"/>
          </a:srgbClr>
        </a:solidFill>
        <a:ln w="12700" cap="flat" cmpd="sng" algn="ctr">
          <a:solidFill>
            <a:sysClr val="window" lastClr="FFFFFF">
              <a:hueOff val="0"/>
              <a:satOff val="0"/>
              <a:lumOff val="0"/>
              <a:alphaOff val="0"/>
            </a:sysClr>
          </a:solidFill>
          <a:prstDash val="solid"/>
          <a:miter lim="800000"/>
        </a:ln>
        <a:effectLst/>
      </dgm:spPr>
    </dgm:pt>
    <dgm:pt modelId="{D35C7AA5-E3A7-4A54-BEB6-4F455E6606EA}" type="pres">
      <dgm:prSet presAssocID="{920ACEE7-DB0C-4E02-A549-2B168EF807A0}" presName="textRect" presStyleLbl="revTx" presStyleIdx="2" presStyleCnt="4" custLinFactY="-192563" custLinFactNeighborX="4589" custLinFactNeighborY="-200000">
        <dgm:presLayoutVars>
          <dgm:bulletEnabled val="1"/>
        </dgm:presLayoutVars>
      </dgm:prSet>
      <dgm:spPr/>
    </dgm:pt>
    <dgm:pt modelId="{DF7F41E2-6921-4E52-99EF-3B3F354FA858}" type="pres">
      <dgm:prSet presAssocID="{A3800E33-8B40-48C0-802B-4404286B953F}" presName="sibTrans" presStyleLbl="sibTrans2D1" presStyleIdx="0" presStyleCnt="0"/>
      <dgm:spPr/>
    </dgm:pt>
    <dgm:pt modelId="{AD117AD4-01F7-427F-B5C8-6BE0390BDB65}" type="pres">
      <dgm:prSet presAssocID="{8759CE64-0448-4DA4-B790-C50226E03A77}" presName="compNode" presStyleCnt="0"/>
      <dgm:spPr/>
    </dgm:pt>
    <dgm:pt modelId="{6A86E74D-5088-45AE-B226-FD85931712F5}" type="pres">
      <dgm:prSet presAssocID="{8759CE64-0448-4DA4-B790-C50226E03A77}" presName="pictRect" presStyleLbl="node1" presStyleIdx="3" presStyleCnt="4" custLinFactX="-6735" custLinFactNeighborX="-100000" custLinFactNeighborY="553"/>
      <dgm:spPr>
        <a:xfrm>
          <a:off x="941278" y="2281107"/>
          <a:ext cx="1959461" cy="1350068"/>
        </a:xfrm>
        <a:prstGeom prst="roundRect">
          <a:avLst/>
        </a:prstGeom>
        <a:solidFill>
          <a:srgbClr val="4472C4">
            <a:hueOff val="0"/>
            <a:satOff val="0"/>
            <a:lumOff val="0"/>
            <a:alpha val="43000"/>
          </a:srgbClr>
        </a:solidFill>
        <a:ln w="12700" cap="flat" cmpd="sng" algn="ctr">
          <a:solidFill>
            <a:sysClr val="window" lastClr="FFFFFF">
              <a:hueOff val="0"/>
              <a:satOff val="0"/>
              <a:lumOff val="0"/>
              <a:alphaOff val="0"/>
            </a:sysClr>
          </a:solidFill>
          <a:prstDash val="solid"/>
          <a:miter lim="800000"/>
        </a:ln>
        <a:effectLst/>
      </dgm:spPr>
    </dgm:pt>
    <dgm:pt modelId="{4EB57952-569D-4306-91C4-E46D4BD0B77B}" type="pres">
      <dgm:prSet presAssocID="{8759CE64-0448-4DA4-B790-C50226E03A77}" presName="textRect" presStyleLbl="revTx" presStyleIdx="3" presStyleCnt="4" custLinFactY="-64406" custLinFactNeighborX="-1132" custLinFactNeighborY="-100000">
        <dgm:presLayoutVars>
          <dgm:bulletEnabled val="1"/>
        </dgm:presLayoutVars>
      </dgm:prSet>
      <dgm:spPr/>
    </dgm:pt>
  </dgm:ptLst>
  <dgm:cxnLst>
    <dgm:cxn modelId="{868BDF21-C3F3-495B-BB51-F1C85F335A1F}" srcId="{13D48EEF-5ADE-4A11-8749-FADDBE22EA88}" destId="{920ACEE7-DB0C-4E02-A549-2B168EF807A0}" srcOrd="2" destOrd="0" parTransId="{4BE18282-8637-437E-858B-00342E1F332D}" sibTransId="{A3800E33-8B40-48C0-802B-4404286B953F}"/>
    <dgm:cxn modelId="{64AAEE6D-9C18-483F-9C98-78109D29DFB3}" type="presOf" srcId="{58F4E20B-88A7-4D78-B499-D844B93E4189}" destId="{D80A8A69-6715-43F9-9085-8F6577A067C2}" srcOrd="0" destOrd="0" presId="urn:microsoft.com/office/officeart/2005/8/layout/pList1"/>
    <dgm:cxn modelId="{0BD23174-DA0A-4FD5-B24D-EF7111FE6B83}" srcId="{13D48EEF-5ADE-4A11-8749-FADDBE22EA88}" destId="{8759CE64-0448-4DA4-B790-C50226E03A77}" srcOrd="3" destOrd="0" parTransId="{3867AEF8-7B0B-4499-9EDA-0024B19AC161}" sibTransId="{CA99875F-1D15-4E41-A622-4DD057A5E898}"/>
    <dgm:cxn modelId="{E63B6677-F836-460D-B8C1-D110933C47A4}" srcId="{13D48EEF-5ADE-4A11-8749-FADDBE22EA88}" destId="{58F4E20B-88A7-4D78-B499-D844B93E4189}" srcOrd="0" destOrd="0" parTransId="{8C8EAB4A-32B2-4A62-8912-FADCFEDFF3BE}" sibTransId="{960B08E5-2DEB-4034-9A39-5369702A7F6D}"/>
    <dgm:cxn modelId="{3FA7F382-E6DE-4FCD-8464-D84EFD16D2ED}" type="presOf" srcId="{8759CE64-0448-4DA4-B790-C50226E03A77}" destId="{4EB57952-569D-4306-91C4-E46D4BD0B77B}" srcOrd="0" destOrd="0" presId="urn:microsoft.com/office/officeart/2005/8/layout/pList1"/>
    <dgm:cxn modelId="{8D9D7A87-95CA-4C8F-B917-3D5183FAD312}" type="presOf" srcId="{13D48EEF-5ADE-4A11-8749-FADDBE22EA88}" destId="{B080A473-9780-4A48-B0CC-B5607C8027DA}" srcOrd="0" destOrd="0" presId="urn:microsoft.com/office/officeart/2005/8/layout/pList1"/>
    <dgm:cxn modelId="{5225558A-E8C7-4FF0-B9FB-C36D626AA712}" srcId="{13D48EEF-5ADE-4A11-8749-FADDBE22EA88}" destId="{F0252017-27AC-40DE-BAC7-2FAC52C60FC9}" srcOrd="1" destOrd="0" parTransId="{010128D8-191B-4DBC-B557-854A62367366}" sibTransId="{BB953227-D851-4165-BC0F-10CED10553B7}"/>
    <dgm:cxn modelId="{564A1592-2DC2-4DA4-828B-460577E5A163}" type="presOf" srcId="{920ACEE7-DB0C-4E02-A549-2B168EF807A0}" destId="{D35C7AA5-E3A7-4A54-BEB6-4F455E6606EA}" srcOrd="0" destOrd="0" presId="urn:microsoft.com/office/officeart/2005/8/layout/pList1"/>
    <dgm:cxn modelId="{31D06798-301D-4BAF-B098-DF365B0F655A}" type="presOf" srcId="{BB953227-D851-4165-BC0F-10CED10553B7}" destId="{01B7950B-8120-47B7-879A-0FE66205D1AF}" srcOrd="0" destOrd="0" presId="urn:microsoft.com/office/officeart/2005/8/layout/pList1"/>
    <dgm:cxn modelId="{2325C4A0-9A75-430C-9B71-6C0E12B591EB}" type="presOf" srcId="{960B08E5-2DEB-4034-9A39-5369702A7F6D}" destId="{8A6658AD-1FDC-43BF-A698-1902336FF3FE}" srcOrd="0" destOrd="0" presId="urn:microsoft.com/office/officeart/2005/8/layout/pList1"/>
    <dgm:cxn modelId="{536470C5-FCED-498A-81E0-5CF02AC0BEB7}" type="presOf" srcId="{F0252017-27AC-40DE-BAC7-2FAC52C60FC9}" destId="{4F1B9CB2-7BAC-4DAC-ABF2-DA38E06B31FC}" srcOrd="0" destOrd="0" presId="urn:microsoft.com/office/officeart/2005/8/layout/pList1"/>
    <dgm:cxn modelId="{335DD7EA-36D4-4946-96DA-FA127796AF16}" type="presOf" srcId="{A3800E33-8B40-48C0-802B-4404286B953F}" destId="{DF7F41E2-6921-4E52-99EF-3B3F354FA858}" srcOrd="0" destOrd="0" presId="urn:microsoft.com/office/officeart/2005/8/layout/pList1"/>
    <dgm:cxn modelId="{AB1231E2-BDE9-4D03-B2C0-5761BB077C4B}" type="presParOf" srcId="{B080A473-9780-4A48-B0CC-B5607C8027DA}" destId="{7FDB0DB4-501F-4173-A699-CE3F61B5293E}" srcOrd="0" destOrd="0" presId="urn:microsoft.com/office/officeart/2005/8/layout/pList1"/>
    <dgm:cxn modelId="{C7E2CB62-169A-4C9B-B51C-CB24B21DE50E}" type="presParOf" srcId="{7FDB0DB4-501F-4173-A699-CE3F61B5293E}" destId="{DFEDE04B-A351-4A6F-9995-AEAAA9381277}" srcOrd="0" destOrd="0" presId="urn:microsoft.com/office/officeart/2005/8/layout/pList1"/>
    <dgm:cxn modelId="{B13DFCF5-A84D-4408-B654-7FCF37B6671F}" type="presParOf" srcId="{7FDB0DB4-501F-4173-A699-CE3F61B5293E}" destId="{D80A8A69-6715-43F9-9085-8F6577A067C2}" srcOrd="1" destOrd="0" presId="urn:microsoft.com/office/officeart/2005/8/layout/pList1"/>
    <dgm:cxn modelId="{2FFD3B38-AFEF-45DE-BE03-952BB56DA561}" type="presParOf" srcId="{B080A473-9780-4A48-B0CC-B5607C8027DA}" destId="{8A6658AD-1FDC-43BF-A698-1902336FF3FE}" srcOrd="1" destOrd="0" presId="urn:microsoft.com/office/officeart/2005/8/layout/pList1"/>
    <dgm:cxn modelId="{7B70DC53-EC32-4F4B-A904-C89FE9662425}" type="presParOf" srcId="{B080A473-9780-4A48-B0CC-B5607C8027DA}" destId="{299D2096-AAEE-4E50-B1FD-C251FBB1DE64}" srcOrd="2" destOrd="0" presId="urn:microsoft.com/office/officeart/2005/8/layout/pList1"/>
    <dgm:cxn modelId="{BA99058F-3F7C-48A4-8BE9-31B79350A01C}" type="presParOf" srcId="{299D2096-AAEE-4E50-B1FD-C251FBB1DE64}" destId="{9CC37069-0DAF-4F3E-8202-8181D4486E05}" srcOrd="0" destOrd="0" presId="urn:microsoft.com/office/officeart/2005/8/layout/pList1"/>
    <dgm:cxn modelId="{4244EDBB-54DE-41BB-8F5A-8E06D5DA6152}" type="presParOf" srcId="{299D2096-AAEE-4E50-B1FD-C251FBB1DE64}" destId="{4F1B9CB2-7BAC-4DAC-ABF2-DA38E06B31FC}" srcOrd="1" destOrd="0" presId="urn:microsoft.com/office/officeart/2005/8/layout/pList1"/>
    <dgm:cxn modelId="{E59D3F31-A1BA-48D9-8D61-C9481630FF64}" type="presParOf" srcId="{B080A473-9780-4A48-B0CC-B5607C8027DA}" destId="{01B7950B-8120-47B7-879A-0FE66205D1AF}" srcOrd="3" destOrd="0" presId="urn:microsoft.com/office/officeart/2005/8/layout/pList1"/>
    <dgm:cxn modelId="{F6F14C76-9393-42D8-B5F7-09396D157996}" type="presParOf" srcId="{B080A473-9780-4A48-B0CC-B5607C8027DA}" destId="{FFC62B9A-120F-4348-ABF0-77630F036169}" srcOrd="4" destOrd="0" presId="urn:microsoft.com/office/officeart/2005/8/layout/pList1"/>
    <dgm:cxn modelId="{E615B995-122B-40E1-A577-BF7157F388DB}" type="presParOf" srcId="{FFC62B9A-120F-4348-ABF0-77630F036169}" destId="{92564780-CF69-4CDF-8192-32DD0064C71B}" srcOrd="0" destOrd="0" presId="urn:microsoft.com/office/officeart/2005/8/layout/pList1"/>
    <dgm:cxn modelId="{0D1A9B99-4924-4968-9C8A-87DB5BFA7E77}" type="presParOf" srcId="{FFC62B9A-120F-4348-ABF0-77630F036169}" destId="{D35C7AA5-E3A7-4A54-BEB6-4F455E6606EA}" srcOrd="1" destOrd="0" presId="urn:microsoft.com/office/officeart/2005/8/layout/pList1"/>
    <dgm:cxn modelId="{EA553738-5BD4-47A6-A4E5-DF5C544CDFE3}" type="presParOf" srcId="{B080A473-9780-4A48-B0CC-B5607C8027DA}" destId="{DF7F41E2-6921-4E52-99EF-3B3F354FA858}" srcOrd="5" destOrd="0" presId="urn:microsoft.com/office/officeart/2005/8/layout/pList1"/>
    <dgm:cxn modelId="{A89C1980-9378-4F13-BE16-258B488C2AD4}" type="presParOf" srcId="{B080A473-9780-4A48-B0CC-B5607C8027DA}" destId="{AD117AD4-01F7-427F-B5C8-6BE0390BDB65}" srcOrd="6" destOrd="0" presId="urn:microsoft.com/office/officeart/2005/8/layout/pList1"/>
    <dgm:cxn modelId="{5007BB81-0386-406F-BC9A-0FCE7C947840}" type="presParOf" srcId="{AD117AD4-01F7-427F-B5C8-6BE0390BDB65}" destId="{6A86E74D-5088-45AE-B226-FD85931712F5}" srcOrd="0" destOrd="0" presId="urn:microsoft.com/office/officeart/2005/8/layout/pList1"/>
    <dgm:cxn modelId="{BA9FD633-34AF-41B9-96FE-00074723D2D2}" type="presParOf" srcId="{AD117AD4-01F7-427F-B5C8-6BE0390BDB65}" destId="{4EB57952-569D-4306-91C4-E46D4BD0B77B}" srcOrd="1" destOrd="0" presId="urn:microsoft.com/office/officeart/2005/8/layout/p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EDE04B-A351-4A6F-9995-AEAAA9381277}">
      <dsp:nvSpPr>
        <dsp:cNvPr id="0" name=""/>
        <dsp:cNvSpPr/>
      </dsp:nvSpPr>
      <dsp:spPr>
        <a:xfrm>
          <a:off x="1353056" y="1285337"/>
          <a:ext cx="2972178" cy="2047830"/>
        </a:xfrm>
        <a:prstGeom prst="roundRect">
          <a:avLst/>
        </a:prstGeom>
        <a:solidFill>
          <a:srgbClr val="ED7D31">
            <a:hueOff val="0"/>
            <a:satOff val="0"/>
            <a:lumOff val="0"/>
            <a:alpha val="36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0A8A69-6715-43F9-9085-8F6577A067C2}">
      <dsp:nvSpPr>
        <dsp:cNvPr id="0" name=""/>
        <dsp:cNvSpPr/>
      </dsp:nvSpPr>
      <dsp:spPr>
        <a:xfrm>
          <a:off x="1886235" y="4037859"/>
          <a:ext cx="2972178" cy="1102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marL="0" lvl="0" indent="0" algn="ctr" defTabSz="711200">
            <a:lnSpc>
              <a:spcPct val="90000"/>
            </a:lnSpc>
            <a:spcBef>
              <a:spcPct val="0"/>
            </a:spcBef>
            <a:spcAft>
              <a:spcPct val="35000"/>
            </a:spcAft>
            <a:buNone/>
          </a:pPr>
          <a:endParaRPr lang="en-US" sz="1600" kern="1200" dirty="0">
            <a:solidFill>
              <a:sysClr val="windowText" lastClr="000000">
                <a:hueOff val="0"/>
                <a:satOff val="0"/>
                <a:lumOff val="0"/>
                <a:alphaOff val="0"/>
              </a:sysClr>
            </a:solidFill>
            <a:latin typeface="Calibri" panose="020F0502020204030204"/>
            <a:ea typeface="+mn-ea"/>
            <a:cs typeface="+mn-cs"/>
          </a:endParaRPr>
        </a:p>
      </dsp:txBody>
      <dsp:txXfrm>
        <a:off x="1886235" y="4037859"/>
        <a:ext cx="2972178" cy="1102678"/>
      </dsp:txXfrm>
    </dsp:sp>
    <dsp:sp modelId="{9CC37069-0DAF-4F3E-8202-8181D4486E05}">
      <dsp:nvSpPr>
        <dsp:cNvPr id="0" name=""/>
        <dsp:cNvSpPr/>
      </dsp:nvSpPr>
      <dsp:spPr>
        <a:xfrm>
          <a:off x="4498370" y="1285337"/>
          <a:ext cx="2972178" cy="2047830"/>
        </a:xfrm>
        <a:prstGeom prst="roundRect">
          <a:avLst/>
        </a:prstGeom>
        <a:solidFill>
          <a:schemeClr val="accent3">
            <a:lumMod val="75000"/>
            <a:alpha val="48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1B9CB2-7BAC-4DAC-ABF2-DA38E06B31FC}">
      <dsp:nvSpPr>
        <dsp:cNvPr id="0" name=""/>
        <dsp:cNvSpPr/>
      </dsp:nvSpPr>
      <dsp:spPr>
        <a:xfrm>
          <a:off x="4421420" y="1162472"/>
          <a:ext cx="2972178" cy="1102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endParaRPr lang="en-US" sz="1800" kern="1200" dirty="0">
            <a:solidFill>
              <a:sysClr val="windowText" lastClr="000000">
                <a:hueOff val="0"/>
                <a:satOff val="0"/>
                <a:lumOff val="0"/>
                <a:alphaOff val="0"/>
              </a:sysClr>
            </a:solidFill>
            <a:latin typeface="Calibri" panose="020F0502020204030204"/>
            <a:ea typeface="+mn-ea"/>
            <a:cs typeface="+mn-cs"/>
          </a:endParaRPr>
        </a:p>
      </dsp:txBody>
      <dsp:txXfrm>
        <a:off x="4421420" y="1162472"/>
        <a:ext cx="2972178" cy="1102678"/>
      </dsp:txXfrm>
    </dsp:sp>
    <dsp:sp modelId="{92564780-CF69-4CDF-8192-32DD0064C71B}">
      <dsp:nvSpPr>
        <dsp:cNvPr id="0" name=""/>
        <dsp:cNvSpPr/>
      </dsp:nvSpPr>
      <dsp:spPr>
        <a:xfrm>
          <a:off x="4565149" y="3440555"/>
          <a:ext cx="2972178" cy="2047830"/>
        </a:xfrm>
        <a:prstGeom prst="roundRect">
          <a:avLst/>
        </a:prstGeom>
        <a:solidFill>
          <a:srgbClr val="FFC000">
            <a:hueOff val="0"/>
            <a:satOff val="0"/>
            <a:lumOff val="0"/>
            <a:alpha val="43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5C7AA5-E3A7-4A54-BEB6-4F455E6606EA}">
      <dsp:nvSpPr>
        <dsp:cNvPr id="0" name=""/>
        <dsp:cNvSpPr/>
      </dsp:nvSpPr>
      <dsp:spPr>
        <a:xfrm>
          <a:off x="1365242" y="1167174"/>
          <a:ext cx="2972178" cy="1102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endParaRPr lang="en-US" sz="1800" kern="1200" dirty="0">
            <a:solidFill>
              <a:sysClr val="windowText" lastClr="000000">
                <a:hueOff val="0"/>
                <a:satOff val="0"/>
                <a:lumOff val="0"/>
                <a:alphaOff val="0"/>
              </a:sysClr>
            </a:solidFill>
            <a:latin typeface="Calibri" panose="020F0502020204030204"/>
            <a:ea typeface="+mn-ea"/>
            <a:cs typeface="+mn-cs"/>
          </a:endParaRPr>
        </a:p>
      </dsp:txBody>
      <dsp:txXfrm>
        <a:off x="1365242" y="1167174"/>
        <a:ext cx="2972178" cy="1102678"/>
      </dsp:txXfrm>
    </dsp:sp>
    <dsp:sp modelId="{6A86E74D-5088-45AE-B226-FD85931712F5}">
      <dsp:nvSpPr>
        <dsp:cNvPr id="0" name=""/>
        <dsp:cNvSpPr/>
      </dsp:nvSpPr>
      <dsp:spPr>
        <a:xfrm>
          <a:off x="1326015" y="3459374"/>
          <a:ext cx="2972178" cy="2047830"/>
        </a:xfrm>
        <a:prstGeom prst="roundRect">
          <a:avLst/>
        </a:prstGeom>
        <a:solidFill>
          <a:srgbClr val="4472C4">
            <a:hueOff val="0"/>
            <a:satOff val="0"/>
            <a:lumOff val="0"/>
            <a:alpha val="43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B57952-569D-4306-91C4-E46D4BD0B77B}">
      <dsp:nvSpPr>
        <dsp:cNvPr id="0" name=""/>
        <dsp:cNvSpPr/>
      </dsp:nvSpPr>
      <dsp:spPr>
        <a:xfrm>
          <a:off x="4464725" y="3683012"/>
          <a:ext cx="2972178" cy="1102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marL="0" lvl="0" indent="0" algn="ctr" defTabSz="800100">
            <a:lnSpc>
              <a:spcPct val="90000"/>
            </a:lnSpc>
            <a:spcBef>
              <a:spcPct val="0"/>
            </a:spcBef>
            <a:spcAft>
              <a:spcPct val="35000"/>
            </a:spcAft>
            <a:buNone/>
          </a:pPr>
          <a:endParaRPr lang="en-US" sz="1800" kern="1200" dirty="0">
            <a:solidFill>
              <a:sysClr val="windowText" lastClr="000000">
                <a:hueOff val="0"/>
                <a:satOff val="0"/>
                <a:lumOff val="0"/>
                <a:alphaOff val="0"/>
              </a:sysClr>
            </a:solidFill>
            <a:latin typeface="Calibri" panose="020F0502020204030204"/>
            <a:ea typeface="+mn-ea"/>
            <a:cs typeface="+mn-cs"/>
          </a:endParaRPr>
        </a:p>
      </dsp:txBody>
      <dsp:txXfrm>
        <a:off x="4464725" y="3683012"/>
        <a:ext cx="2972178" cy="1102678"/>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51" name="Shape 5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6999"/>
      </a:lnSpc>
      <a:defRPr sz="2200">
        <a:latin typeface="Kanit Light" panose="00000400000000000000" pitchFamily="2" charset="-34"/>
        <a:ea typeface="Kanit Light" panose="00000400000000000000" pitchFamily="2" charset="-34"/>
        <a:cs typeface="Kanit Light" panose="00000400000000000000" pitchFamily="2" charset="-34"/>
        <a:sym typeface="Helvetica Neue"/>
      </a:defRPr>
    </a:lvl1pPr>
    <a:lvl2pPr indent="228600" defTabSz="457200" latinLnBrk="0">
      <a:lnSpc>
        <a:spcPct val="116999"/>
      </a:lnSpc>
      <a:defRPr sz="2200">
        <a:latin typeface="Helvetica Neue"/>
        <a:ea typeface="Helvetica Neue"/>
        <a:cs typeface="Helvetica Neue"/>
        <a:sym typeface="Helvetica Neue"/>
      </a:defRPr>
    </a:lvl2pPr>
    <a:lvl3pPr indent="457200" defTabSz="457200" latinLnBrk="0">
      <a:lnSpc>
        <a:spcPct val="116999"/>
      </a:lnSpc>
      <a:defRPr sz="2200">
        <a:latin typeface="Helvetica Neue"/>
        <a:ea typeface="Helvetica Neue"/>
        <a:cs typeface="Helvetica Neue"/>
        <a:sym typeface="Helvetica Neue"/>
      </a:defRPr>
    </a:lvl3pPr>
    <a:lvl4pPr indent="685800" defTabSz="457200" latinLnBrk="0">
      <a:lnSpc>
        <a:spcPct val="116999"/>
      </a:lnSpc>
      <a:defRPr sz="2200">
        <a:latin typeface="Helvetica Neue"/>
        <a:ea typeface="Helvetica Neue"/>
        <a:cs typeface="Helvetica Neue"/>
        <a:sym typeface="Helvetica Neue"/>
      </a:defRPr>
    </a:lvl4pPr>
    <a:lvl5pPr indent="914400" defTabSz="457200" latinLnBrk="0">
      <a:lnSpc>
        <a:spcPct val="116999"/>
      </a:lnSpc>
      <a:defRPr sz="2200">
        <a:latin typeface="Helvetica Neue"/>
        <a:ea typeface="Helvetica Neue"/>
        <a:cs typeface="Helvetica Neue"/>
        <a:sym typeface="Helvetica Neue"/>
      </a:defRPr>
    </a:lvl5pPr>
    <a:lvl6pPr indent="1143000" defTabSz="457200" latinLnBrk="0">
      <a:lnSpc>
        <a:spcPct val="116999"/>
      </a:lnSpc>
      <a:defRPr sz="2200">
        <a:latin typeface="Helvetica Neue"/>
        <a:ea typeface="Helvetica Neue"/>
        <a:cs typeface="Helvetica Neue"/>
        <a:sym typeface="Helvetica Neue"/>
      </a:defRPr>
    </a:lvl6pPr>
    <a:lvl7pPr indent="1371600" defTabSz="457200" latinLnBrk="0">
      <a:lnSpc>
        <a:spcPct val="116999"/>
      </a:lnSpc>
      <a:defRPr sz="2200">
        <a:latin typeface="Helvetica Neue"/>
        <a:ea typeface="Helvetica Neue"/>
        <a:cs typeface="Helvetica Neue"/>
        <a:sym typeface="Helvetica Neue"/>
      </a:defRPr>
    </a:lvl7pPr>
    <a:lvl8pPr indent="1600200" defTabSz="457200" latinLnBrk="0">
      <a:lnSpc>
        <a:spcPct val="116999"/>
      </a:lnSpc>
      <a:defRPr sz="2200">
        <a:latin typeface="Helvetica Neue"/>
        <a:ea typeface="Helvetica Neue"/>
        <a:cs typeface="Helvetica Neue"/>
        <a:sym typeface="Helvetica Neue"/>
      </a:defRPr>
    </a:lvl8pPr>
    <a:lvl9pPr indent="1828800" defTabSz="457200" latinLnBrk="0">
      <a:lnSpc>
        <a:spcPct val="116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efault + Photos">
    <p:spTree>
      <p:nvGrpSpPr>
        <p:cNvPr id="1" name=""/>
        <p:cNvGrpSpPr/>
        <p:nvPr/>
      </p:nvGrpSpPr>
      <p:grpSpPr>
        <a:xfrm>
          <a:off x="0" y="0"/>
          <a:ext cx="0" cy="0"/>
          <a:chOff x="0" y="0"/>
          <a:chExt cx="0" cy="0"/>
        </a:xfrm>
      </p:grpSpPr>
      <p:sp>
        <p:nvSpPr>
          <p:cNvPr id="23" name="Slide Number"/>
          <p:cNvSpPr txBox="1">
            <a:spLocks noGrp="1"/>
          </p:cNvSpPr>
          <p:nvPr>
            <p:ph type="sldNum" sz="quarter" idx="2"/>
          </p:nvPr>
        </p:nvSpPr>
        <p:spPr>
          <a:prstGeom prst="rect">
            <a:avLst/>
          </a:prstGeom>
        </p:spPr>
        <p:txBody>
          <a:bodyPr/>
          <a:lstStyle>
            <a:lvl1pPr>
              <a:defRPr/>
            </a:lvl1pPr>
          </a:lstStyle>
          <a:p>
            <a:fld id="{86CB4B4D-7CA3-9044-876B-883B54F8677D}" type="slidenum">
              <a:rPr lang="th-TH" smtClean="0"/>
              <a:pPr/>
              <a:t>‹#›</a:t>
            </a:fld>
            <a:endParaRPr lang="th-TH" dirty="0"/>
          </a:p>
        </p:txBody>
      </p:sp>
      <p:sp>
        <p:nvSpPr>
          <p:cNvPr id="3" name="Picture Placeholder 2">
            <a:extLst>
              <a:ext uri="{FF2B5EF4-FFF2-40B4-BE49-F238E27FC236}">
                <a16:creationId xmlns:a16="http://schemas.microsoft.com/office/drawing/2014/main" id="{07E820F8-8930-994F-9375-62874F2B1BF2}"/>
              </a:ext>
            </a:extLst>
          </p:cNvPr>
          <p:cNvSpPr>
            <a:spLocks noGrp="1"/>
          </p:cNvSpPr>
          <p:nvPr>
            <p:ph type="pic" sz="quarter" idx="10"/>
          </p:nvPr>
        </p:nvSpPr>
        <p:spPr>
          <a:xfrm>
            <a:off x="1182029" y="2810844"/>
            <a:ext cx="1739900" cy="1738312"/>
          </a:xfrm>
          <a:solidFill>
            <a:schemeClr val="accent3"/>
          </a:solidFill>
        </p:spPr>
        <p:txBody>
          <a:bodyPr/>
          <a:lstStyle/>
          <a:p>
            <a:endParaRPr lang="en-FI"/>
          </a:p>
        </p:txBody>
      </p:sp>
      <p:sp>
        <p:nvSpPr>
          <p:cNvPr id="5" name="Picture Placeholder 2">
            <a:extLst>
              <a:ext uri="{FF2B5EF4-FFF2-40B4-BE49-F238E27FC236}">
                <a16:creationId xmlns:a16="http://schemas.microsoft.com/office/drawing/2014/main" id="{7BC7DEAB-CDE3-4F41-8CB4-1C96B998D156}"/>
              </a:ext>
            </a:extLst>
          </p:cNvPr>
          <p:cNvSpPr>
            <a:spLocks noGrp="1"/>
          </p:cNvSpPr>
          <p:nvPr>
            <p:ph type="pic" sz="quarter" idx="11"/>
          </p:nvPr>
        </p:nvSpPr>
        <p:spPr>
          <a:xfrm>
            <a:off x="3925229" y="2810844"/>
            <a:ext cx="1739900" cy="1738312"/>
          </a:xfrm>
          <a:solidFill>
            <a:schemeClr val="accent3"/>
          </a:solidFill>
        </p:spPr>
        <p:txBody>
          <a:bodyPr/>
          <a:lstStyle/>
          <a:p>
            <a:endParaRPr lang="en-FI"/>
          </a:p>
        </p:txBody>
      </p:sp>
      <p:sp>
        <p:nvSpPr>
          <p:cNvPr id="6" name="Picture Placeholder 2">
            <a:extLst>
              <a:ext uri="{FF2B5EF4-FFF2-40B4-BE49-F238E27FC236}">
                <a16:creationId xmlns:a16="http://schemas.microsoft.com/office/drawing/2014/main" id="{0738C251-CAB8-C349-AE2E-A737E550AF9A}"/>
              </a:ext>
            </a:extLst>
          </p:cNvPr>
          <p:cNvSpPr>
            <a:spLocks noGrp="1"/>
          </p:cNvSpPr>
          <p:nvPr>
            <p:ph type="pic" sz="quarter" idx="12"/>
          </p:nvPr>
        </p:nvSpPr>
        <p:spPr>
          <a:xfrm>
            <a:off x="6668429" y="2810844"/>
            <a:ext cx="1739900" cy="1738312"/>
          </a:xfrm>
          <a:solidFill>
            <a:schemeClr val="accent3"/>
          </a:solidFill>
        </p:spPr>
        <p:txBody>
          <a:bodyPr/>
          <a:lstStyle/>
          <a:p>
            <a:endParaRPr lang="en-FI"/>
          </a:p>
        </p:txBody>
      </p:sp>
      <p:sp>
        <p:nvSpPr>
          <p:cNvPr id="7" name="Picture Placeholder 2">
            <a:extLst>
              <a:ext uri="{FF2B5EF4-FFF2-40B4-BE49-F238E27FC236}">
                <a16:creationId xmlns:a16="http://schemas.microsoft.com/office/drawing/2014/main" id="{E04F6CDC-AA0B-3B42-BF38-E5F7A70292F0}"/>
              </a:ext>
            </a:extLst>
          </p:cNvPr>
          <p:cNvSpPr>
            <a:spLocks noGrp="1"/>
          </p:cNvSpPr>
          <p:nvPr>
            <p:ph type="pic" sz="quarter" idx="13"/>
          </p:nvPr>
        </p:nvSpPr>
        <p:spPr>
          <a:xfrm>
            <a:off x="9411629" y="2810844"/>
            <a:ext cx="1739900" cy="1738312"/>
          </a:xfrm>
          <a:solidFill>
            <a:schemeClr val="accent3"/>
          </a:solidFill>
        </p:spPr>
        <p:txBody>
          <a:bodyPr/>
          <a:lstStyle/>
          <a:p>
            <a:endParaRPr lang="en-FI"/>
          </a:p>
        </p:txBody>
      </p:sp>
      <p:sp>
        <p:nvSpPr>
          <p:cNvPr id="8" name="Picture Placeholder 2">
            <a:extLst>
              <a:ext uri="{FF2B5EF4-FFF2-40B4-BE49-F238E27FC236}">
                <a16:creationId xmlns:a16="http://schemas.microsoft.com/office/drawing/2014/main" id="{E423DE4C-A3FE-A34C-87A5-3EF8ABDE012C}"/>
              </a:ext>
            </a:extLst>
          </p:cNvPr>
          <p:cNvSpPr>
            <a:spLocks noGrp="1"/>
          </p:cNvSpPr>
          <p:nvPr>
            <p:ph type="pic" sz="quarter" idx="14"/>
          </p:nvPr>
        </p:nvSpPr>
        <p:spPr>
          <a:xfrm>
            <a:off x="12154830" y="2810844"/>
            <a:ext cx="1739900" cy="1738312"/>
          </a:xfrm>
          <a:solidFill>
            <a:schemeClr val="accent3"/>
          </a:solidFill>
        </p:spPr>
        <p:txBody>
          <a:bodyPr/>
          <a:lstStyle/>
          <a:p>
            <a:endParaRPr lang="en-FI" dirty="0"/>
          </a:p>
        </p:txBody>
      </p:sp>
      <p:sp>
        <p:nvSpPr>
          <p:cNvPr id="9" name="Picture Placeholder 2">
            <a:extLst>
              <a:ext uri="{FF2B5EF4-FFF2-40B4-BE49-F238E27FC236}">
                <a16:creationId xmlns:a16="http://schemas.microsoft.com/office/drawing/2014/main" id="{B4D24C0C-BF98-C544-A974-12D7CF142EAB}"/>
              </a:ext>
            </a:extLst>
          </p:cNvPr>
          <p:cNvSpPr>
            <a:spLocks noGrp="1"/>
          </p:cNvSpPr>
          <p:nvPr>
            <p:ph type="pic" sz="quarter" idx="15"/>
          </p:nvPr>
        </p:nvSpPr>
        <p:spPr>
          <a:xfrm>
            <a:off x="1182029" y="848230"/>
            <a:ext cx="1739900" cy="1738312"/>
          </a:xfrm>
          <a:solidFill>
            <a:schemeClr val="accent3"/>
          </a:solidFill>
        </p:spPr>
        <p:txBody>
          <a:bodyPr/>
          <a:lstStyle/>
          <a:p>
            <a:endParaRPr lang="en-FI"/>
          </a:p>
        </p:txBody>
      </p:sp>
      <p:sp>
        <p:nvSpPr>
          <p:cNvPr id="10" name="Picture Placeholder 2">
            <a:extLst>
              <a:ext uri="{FF2B5EF4-FFF2-40B4-BE49-F238E27FC236}">
                <a16:creationId xmlns:a16="http://schemas.microsoft.com/office/drawing/2014/main" id="{5C5F9206-D4BE-BC4A-9DA8-C2B45DE3C696}"/>
              </a:ext>
            </a:extLst>
          </p:cNvPr>
          <p:cNvSpPr>
            <a:spLocks noGrp="1"/>
          </p:cNvSpPr>
          <p:nvPr>
            <p:ph type="pic" sz="quarter" idx="16"/>
          </p:nvPr>
        </p:nvSpPr>
        <p:spPr>
          <a:xfrm>
            <a:off x="3925229" y="848230"/>
            <a:ext cx="1739900" cy="1738312"/>
          </a:xfrm>
          <a:solidFill>
            <a:schemeClr val="accent3"/>
          </a:solidFill>
        </p:spPr>
        <p:txBody>
          <a:bodyPr/>
          <a:lstStyle/>
          <a:p>
            <a:endParaRPr lang="en-FI"/>
          </a:p>
        </p:txBody>
      </p:sp>
      <p:sp>
        <p:nvSpPr>
          <p:cNvPr id="11" name="Picture Placeholder 2">
            <a:extLst>
              <a:ext uri="{FF2B5EF4-FFF2-40B4-BE49-F238E27FC236}">
                <a16:creationId xmlns:a16="http://schemas.microsoft.com/office/drawing/2014/main" id="{441EE6E9-6B7B-B942-86DA-4479EE8C1DAE}"/>
              </a:ext>
            </a:extLst>
          </p:cNvPr>
          <p:cNvSpPr>
            <a:spLocks noGrp="1"/>
          </p:cNvSpPr>
          <p:nvPr>
            <p:ph type="pic" sz="quarter" idx="17"/>
          </p:nvPr>
        </p:nvSpPr>
        <p:spPr>
          <a:xfrm>
            <a:off x="6668429" y="848230"/>
            <a:ext cx="1739900" cy="1738312"/>
          </a:xfrm>
          <a:solidFill>
            <a:schemeClr val="accent3"/>
          </a:solidFill>
        </p:spPr>
        <p:txBody>
          <a:bodyPr/>
          <a:lstStyle/>
          <a:p>
            <a:endParaRPr lang="en-FI"/>
          </a:p>
        </p:txBody>
      </p:sp>
      <p:sp>
        <p:nvSpPr>
          <p:cNvPr id="12" name="Picture Placeholder 2">
            <a:extLst>
              <a:ext uri="{FF2B5EF4-FFF2-40B4-BE49-F238E27FC236}">
                <a16:creationId xmlns:a16="http://schemas.microsoft.com/office/drawing/2014/main" id="{0BA764B6-8F7C-6F4C-BC6D-63E49B3F28FB}"/>
              </a:ext>
            </a:extLst>
          </p:cNvPr>
          <p:cNvSpPr>
            <a:spLocks noGrp="1"/>
          </p:cNvSpPr>
          <p:nvPr>
            <p:ph type="pic" sz="quarter" idx="18"/>
          </p:nvPr>
        </p:nvSpPr>
        <p:spPr>
          <a:xfrm>
            <a:off x="9411629" y="848230"/>
            <a:ext cx="1739900" cy="1738312"/>
          </a:xfrm>
          <a:solidFill>
            <a:schemeClr val="accent3"/>
          </a:solidFill>
        </p:spPr>
        <p:txBody>
          <a:bodyPr/>
          <a:lstStyle/>
          <a:p>
            <a:endParaRPr lang="en-FI"/>
          </a:p>
        </p:txBody>
      </p:sp>
      <p:sp>
        <p:nvSpPr>
          <p:cNvPr id="13" name="Picture Placeholder 2">
            <a:extLst>
              <a:ext uri="{FF2B5EF4-FFF2-40B4-BE49-F238E27FC236}">
                <a16:creationId xmlns:a16="http://schemas.microsoft.com/office/drawing/2014/main" id="{BDB82803-25CB-654A-8BEA-F3772BF6316F}"/>
              </a:ext>
            </a:extLst>
          </p:cNvPr>
          <p:cNvSpPr>
            <a:spLocks noGrp="1"/>
          </p:cNvSpPr>
          <p:nvPr>
            <p:ph type="pic" sz="quarter" idx="19"/>
          </p:nvPr>
        </p:nvSpPr>
        <p:spPr>
          <a:xfrm>
            <a:off x="12154830" y="848230"/>
            <a:ext cx="1739900" cy="1738312"/>
          </a:xfrm>
          <a:solidFill>
            <a:schemeClr val="accent3"/>
          </a:solidFill>
        </p:spPr>
        <p:txBody>
          <a:bodyPr/>
          <a:lstStyle/>
          <a:p>
            <a:endParaRPr lang="en-FI" dirty="0"/>
          </a:p>
        </p:txBody>
      </p:sp>
    </p:spTree>
    <p:extLst>
      <p:ext uri="{BB962C8B-B14F-4D97-AF65-F5344CB8AC3E}">
        <p14:creationId xmlns:p14="http://schemas.microsoft.com/office/powerpoint/2010/main" val="3907348566"/>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sp>
        <p:nvSpPr>
          <p:cNvPr id="30" name="Slide Number"/>
          <p:cNvSpPr txBox="1">
            <a:spLocks noGrp="1"/>
          </p:cNvSpPr>
          <p:nvPr>
            <p:ph type="sldNum" sz="quarter" idx="2"/>
          </p:nvPr>
        </p:nvSpPr>
        <p:spPr>
          <a:prstGeom prst="rect">
            <a:avLst/>
          </a:prstGeom>
        </p:spPr>
        <p:txBody>
          <a:bodyPr/>
          <a:lstStyle>
            <a:lvl1pPr>
              <a:defRPr/>
            </a:lvl1pPr>
          </a:lstStyle>
          <a:p>
            <a:fld id="{86CB4B4D-7CA3-9044-876B-883B54F8677D}" type="slidenum">
              <a:rPr lang="th-TH" smtClean="0"/>
              <a:pPr/>
              <a:t>‹#›</a:t>
            </a:fld>
            <a:endParaRPr lang="th-TH"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244726"/>
            <a:ext cx="20726400" cy="4775200"/>
          </a:xfrm>
        </p:spPr>
        <p:txBody>
          <a:bodyPr anchor="b"/>
          <a:lstStyle>
            <a:lvl1pPr algn="ctr">
              <a:defRPr sz="12000"/>
            </a:lvl1pPr>
          </a:lstStyle>
          <a:p>
            <a:r>
              <a:rPr lang="en-US"/>
              <a:t>Click to edit Master title style</a:t>
            </a:r>
            <a:endParaRPr lang="en-US" dirty="0"/>
          </a:p>
        </p:txBody>
      </p:sp>
      <p:sp>
        <p:nvSpPr>
          <p:cNvPr id="3" name="Subtitle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917FDB-F6FF-4A2C-BA6E-C4E9809E75BF}"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3F93E-2B74-41FE-AE6E-A79DB752653D}" type="slidenum">
              <a:rPr lang="en-US" smtClean="0"/>
              <a:t>‹#›</a:t>
            </a:fld>
            <a:endParaRPr lang="en-US"/>
          </a:p>
        </p:txBody>
      </p:sp>
    </p:spTree>
    <p:extLst>
      <p:ext uri="{BB962C8B-B14F-4D97-AF65-F5344CB8AC3E}">
        <p14:creationId xmlns:p14="http://schemas.microsoft.com/office/powerpoint/2010/main" val="1188861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917FDB-F6FF-4A2C-BA6E-C4E9809E75BF}"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3F93E-2B74-41FE-AE6E-A79DB752653D}" type="slidenum">
              <a:rPr lang="en-US" smtClean="0"/>
              <a:t>‹#›</a:t>
            </a:fld>
            <a:endParaRPr lang="en-US"/>
          </a:p>
        </p:txBody>
      </p:sp>
    </p:spTree>
    <p:extLst>
      <p:ext uri="{BB962C8B-B14F-4D97-AF65-F5344CB8AC3E}">
        <p14:creationId xmlns:p14="http://schemas.microsoft.com/office/powerpoint/2010/main" val="3801894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3703" y="3419481"/>
            <a:ext cx="21031200" cy="5705474"/>
          </a:xfrm>
        </p:spPr>
        <p:txBody>
          <a:bodyPr anchor="b"/>
          <a:lstStyle>
            <a:lvl1pPr>
              <a:defRPr sz="12000"/>
            </a:lvl1pPr>
          </a:lstStyle>
          <a:p>
            <a:r>
              <a:rPr lang="en-US"/>
              <a:t>Click to edit Master title style</a:t>
            </a:r>
            <a:endParaRPr lang="en-US" dirty="0"/>
          </a:p>
        </p:txBody>
      </p:sp>
      <p:sp>
        <p:nvSpPr>
          <p:cNvPr id="3" name="Text Placeholder 2"/>
          <p:cNvSpPr>
            <a:spLocks noGrp="1"/>
          </p:cNvSpPr>
          <p:nvPr>
            <p:ph type="body" idx="1"/>
          </p:nvPr>
        </p:nvSpPr>
        <p:spPr>
          <a:xfrm>
            <a:off x="1663703" y="9178931"/>
            <a:ext cx="21031200" cy="3000374"/>
          </a:xfrm>
        </p:spPr>
        <p:txBody>
          <a:bodyPr/>
          <a:lstStyle>
            <a:lvl1pPr marL="0" indent="0">
              <a:buNone/>
              <a:defRPr sz="4800">
                <a:solidFill>
                  <a:schemeClr val="tx1"/>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D917FDB-F6FF-4A2C-BA6E-C4E9809E75BF}"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3F93E-2B74-41FE-AE6E-A79DB752653D}" type="slidenum">
              <a:rPr lang="en-US" smtClean="0"/>
              <a:t>‹#›</a:t>
            </a:fld>
            <a:endParaRPr lang="en-US"/>
          </a:p>
        </p:txBody>
      </p:sp>
    </p:spTree>
    <p:extLst>
      <p:ext uri="{BB962C8B-B14F-4D97-AF65-F5344CB8AC3E}">
        <p14:creationId xmlns:p14="http://schemas.microsoft.com/office/powerpoint/2010/main" val="3995240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676401" y="3651250"/>
            <a:ext cx="10363200" cy="8702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2344401" y="3651250"/>
            <a:ext cx="10363200" cy="8702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917FDB-F6FF-4A2C-BA6E-C4E9809E75BF}"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3F93E-2B74-41FE-AE6E-A79DB752653D}" type="slidenum">
              <a:rPr lang="en-US" smtClean="0"/>
              <a:t>‹#›</a:t>
            </a:fld>
            <a:endParaRPr lang="en-US"/>
          </a:p>
        </p:txBody>
      </p:sp>
    </p:spTree>
    <p:extLst>
      <p:ext uri="{BB962C8B-B14F-4D97-AF65-F5344CB8AC3E}">
        <p14:creationId xmlns:p14="http://schemas.microsoft.com/office/powerpoint/2010/main" val="717288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79578" y="730255"/>
            <a:ext cx="21031200" cy="265112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679579"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Edit Master text styles</a:t>
            </a:r>
          </a:p>
        </p:txBody>
      </p:sp>
      <p:sp>
        <p:nvSpPr>
          <p:cNvPr id="4" name="Content Placeholder 3"/>
          <p:cNvSpPr>
            <a:spLocks noGrp="1"/>
          </p:cNvSpPr>
          <p:nvPr>
            <p:ph sz="half" idx="2"/>
          </p:nvPr>
        </p:nvSpPr>
        <p:spPr>
          <a:xfrm>
            <a:off x="1679579" y="5010150"/>
            <a:ext cx="10315574" cy="73691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2344401" y="3362326"/>
            <a:ext cx="10366375"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Edit Master text styles</a:t>
            </a:r>
          </a:p>
        </p:txBody>
      </p:sp>
      <p:sp>
        <p:nvSpPr>
          <p:cNvPr id="6" name="Content Placeholder 5"/>
          <p:cNvSpPr>
            <a:spLocks noGrp="1"/>
          </p:cNvSpPr>
          <p:nvPr>
            <p:ph sz="quarter" idx="4"/>
          </p:nvPr>
        </p:nvSpPr>
        <p:spPr>
          <a:xfrm>
            <a:off x="12344401" y="5010150"/>
            <a:ext cx="10366375" cy="73691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917FDB-F6FF-4A2C-BA6E-C4E9809E75BF}" type="datetimeFigureOut">
              <a:rPr lang="en-US" smtClean="0"/>
              <a:t>9/27/2021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B3F93E-2B74-41FE-AE6E-A79DB752653D}" type="slidenum">
              <a:rPr lang="en-US" smtClean="0"/>
              <a:t>‹#›</a:t>
            </a:fld>
            <a:endParaRPr lang="en-US"/>
          </a:p>
        </p:txBody>
      </p:sp>
    </p:spTree>
    <p:extLst>
      <p:ext uri="{BB962C8B-B14F-4D97-AF65-F5344CB8AC3E}">
        <p14:creationId xmlns:p14="http://schemas.microsoft.com/office/powerpoint/2010/main" val="2864697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917FDB-F6FF-4A2C-BA6E-C4E9809E75BF}" type="datetimeFigureOut">
              <a:rPr lang="en-US" smtClean="0"/>
              <a:t>9/27/2021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B3F93E-2B74-41FE-AE6E-A79DB752653D}" type="slidenum">
              <a:rPr lang="en-US" smtClean="0"/>
              <a:t>‹#›</a:t>
            </a:fld>
            <a:endParaRPr lang="en-US"/>
          </a:p>
        </p:txBody>
      </p:sp>
    </p:spTree>
    <p:extLst>
      <p:ext uri="{BB962C8B-B14F-4D97-AF65-F5344CB8AC3E}">
        <p14:creationId xmlns:p14="http://schemas.microsoft.com/office/powerpoint/2010/main" val="906083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17FDB-F6FF-4A2C-BA6E-C4E9809E75BF}" type="datetimeFigureOut">
              <a:rPr lang="en-US" smtClean="0"/>
              <a:t>9/27/2021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B3F93E-2B74-41FE-AE6E-A79DB752653D}" type="slidenum">
              <a:rPr lang="en-US" smtClean="0"/>
              <a:t>‹#›</a:t>
            </a:fld>
            <a:endParaRPr lang="en-US"/>
          </a:p>
        </p:txBody>
      </p:sp>
    </p:spTree>
    <p:extLst>
      <p:ext uri="{BB962C8B-B14F-4D97-AF65-F5344CB8AC3E}">
        <p14:creationId xmlns:p14="http://schemas.microsoft.com/office/powerpoint/2010/main" val="2342105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8" y="914400"/>
            <a:ext cx="7864475" cy="3200400"/>
          </a:xfrm>
        </p:spPr>
        <p:txBody>
          <a:bodyPr anchor="b"/>
          <a:lstStyle>
            <a:lvl1pPr>
              <a:defRPr sz="6400"/>
            </a:lvl1pPr>
          </a:lstStyle>
          <a:p>
            <a:r>
              <a:rPr lang="en-US"/>
              <a:t>Click to edit Master title style</a:t>
            </a:r>
            <a:endParaRPr lang="en-US" dirty="0"/>
          </a:p>
        </p:txBody>
      </p:sp>
      <p:sp>
        <p:nvSpPr>
          <p:cNvPr id="3" name="Content Placeholder 2"/>
          <p:cNvSpPr>
            <a:spLocks noGrp="1"/>
          </p:cNvSpPr>
          <p:nvPr>
            <p:ph idx="1"/>
          </p:nvPr>
        </p:nvSpPr>
        <p:spPr>
          <a:xfrm>
            <a:off x="10366377" y="1974855"/>
            <a:ext cx="12344401"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9578" y="4114800"/>
            <a:ext cx="7864475"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Edit Master text styles</a:t>
            </a:r>
          </a:p>
        </p:txBody>
      </p:sp>
      <p:sp>
        <p:nvSpPr>
          <p:cNvPr id="5" name="Date Placeholder 4"/>
          <p:cNvSpPr>
            <a:spLocks noGrp="1"/>
          </p:cNvSpPr>
          <p:nvPr>
            <p:ph type="dt" sz="half" idx="10"/>
          </p:nvPr>
        </p:nvSpPr>
        <p:spPr/>
        <p:txBody>
          <a:bodyPr/>
          <a:lstStyle/>
          <a:p>
            <a:fld id="{4D917FDB-F6FF-4A2C-BA6E-C4E9809E75BF}"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3F93E-2B74-41FE-AE6E-A79DB752653D}" type="slidenum">
              <a:rPr lang="en-US" smtClean="0"/>
              <a:t>‹#›</a:t>
            </a:fld>
            <a:endParaRPr lang="en-US"/>
          </a:p>
        </p:txBody>
      </p:sp>
    </p:spTree>
    <p:extLst>
      <p:ext uri="{BB962C8B-B14F-4D97-AF65-F5344CB8AC3E}">
        <p14:creationId xmlns:p14="http://schemas.microsoft.com/office/powerpoint/2010/main" val="2890624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8" y="914400"/>
            <a:ext cx="7864475" cy="3200400"/>
          </a:xfrm>
        </p:spPr>
        <p:txBody>
          <a:bodyPr anchor="b"/>
          <a:lstStyle>
            <a:lvl1pPr>
              <a:defRPr sz="6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366377" y="1974855"/>
            <a:ext cx="12344401"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a:t>Click icon to add picture</a:t>
            </a:r>
            <a:endParaRPr lang="en-US" dirty="0"/>
          </a:p>
        </p:txBody>
      </p:sp>
      <p:sp>
        <p:nvSpPr>
          <p:cNvPr id="4" name="Text Placeholder 3"/>
          <p:cNvSpPr>
            <a:spLocks noGrp="1"/>
          </p:cNvSpPr>
          <p:nvPr>
            <p:ph type="body" sz="half" idx="2"/>
          </p:nvPr>
        </p:nvSpPr>
        <p:spPr>
          <a:xfrm>
            <a:off x="1679578" y="4114800"/>
            <a:ext cx="7864475"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Edit Master text styles</a:t>
            </a:r>
          </a:p>
        </p:txBody>
      </p:sp>
      <p:sp>
        <p:nvSpPr>
          <p:cNvPr id="5" name="Date Placeholder 4"/>
          <p:cNvSpPr>
            <a:spLocks noGrp="1"/>
          </p:cNvSpPr>
          <p:nvPr>
            <p:ph type="dt" sz="half" idx="10"/>
          </p:nvPr>
        </p:nvSpPr>
        <p:spPr/>
        <p:txBody>
          <a:bodyPr/>
          <a:lstStyle/>
          <a:p>
            <a:fld id="{4D917FDB-F6FF-4A2C-BA6E-C4E9809E75BF}"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B3F93E-2B74-41FE-AE6E-A79DB752653D}" type="slidenum">
              <a:rPr lang="en-US" smtClean="0"/>
              <a:t>‹#›</a:t>
            </a:fld>
            <a:endParaRPr lang="en-US"/>
          </a:p>
        </p:txBody>
      </p:sp>
    </p:spTree>
    <p:extLst>
      <p:ext uri="{BB962C8B-B14F-4D97-AF65-F5344CB8AC3E}">
        <p14:creationId xmlns:p14="http://schemas.microsoft.com/office/powerpoint/2010/main" val="3097824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917FDB-F6FF-4A2C-BA6E-C4E9809E75BF}"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3F93E-2B74-41FE-AE6E-A79DB752653D}" type="slidenum">
              <a:rPr lang="en-US" smtClean="0"/>
              <a:t>‹#›</a:t>
            </a:fld>
            <a:endParaRPr lang="en-US"/>
          </a:p>
        </p:txBody>
      </p:sp>
    </p:spTree>
    <p:extLst>
      <p:ext uri="{BB962C8B-B14F-4D97-AF65-F5344CB8AC3E}">
        <p14:creationId xmlns:p14="http://schemas.microsoft.com/office/powerpoint/2010/main" val="442945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49803" y="730250"/>
            <a:ext cx="5257799" cy="1162367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76402" y="730250"/>
            <a:ext cx="15468601" cy="1162367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917FDB-F6FF-4A2C-BA6E-C4E9809E75BF}"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B3F93E-2B74-41FE-AE6E-A79DB752653D}" type="slidenum">
              <a:rPr lang="en-US" smtClean="0"/>
              <a:t>‹#›</a:t>
            </a:fld>
            <a:endParaRPr lang="en-US"/>
          </a:p>
        </p:txBody>
      </p:sp>
    </p:spTree>
    <p:extLst>
      <p:ext uri="{BB962C8B-B14F-4D97-AF65-F5344CB8AC3E}">
        <p14:creationId xmlns:p14="http://schemas.microsoft.com/office/powerpoint/2010/main" val="3294183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sp>
        <p:nvSpPr>
          <p:cNvPr id="30" name="Slide Number"/>
          <p:cNvSpPr txBox="1">
            <a:spLocks noGrp="1"/>
          </p:cNvSpPr>
          <p:nvPr>
            <p:ph type="sldNum" sz="quarter" idx="2"/>
          </p:nvPr>
        </p:nvSpPr>
        <p:spPr>
          <a:prstGeom prst="rect">
            <a:avLst/>
          </a:prstGeom>
        </p:spPr>
        <p:txBody>
          <a:bodyPr/>
          <a:lstStyle>
            <a:lvl1pPr>
              <a:defRPr/>
            </a:lvl1pPr>
          </a:lstStyle>
          <a:p>
            <a:fld id="{86CB4B4D-7CA3-9044-876B-883B54F8677D}" type="slidenum">
              <a:rPr lang="th-TH" smtClean="0"/>
              <a:pPr/>
              <a:t>‹#›</a:t>
            </a:fld>
            <a:endParaRPr lang="th-TH" dirty="0"/>
          </a:p>
        </p:txBody>
      </p:sp>
    </p:spTree>
    <p:extLst>
      <p:ext uri="{BB962C8B-B14F-4D97-AF65-F5344CB8AC3E}">
        <p14:creationId xmlns:p14="http://schemas.microsoft.com/office/powerpoint/2010/main" val="1278799534"/>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1200" y="1186734"/>
            <a:ext cx="22721600" cy="15272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831200" y="3073266"/>
            <a:ext cx="22721600" cy="9110400"/>
          </a:xfrm>
          <a:prstGeom prst="rect">
            <a:avLst/>
          </a:prstGeom>
        </p:spPr>
        <p:txBody>
          <a:bodyPr spcFirstLastPara="1" wrap="square" lIns="91425" tIns="91425" rIns="91425" bIns="91425" anchor="t" anchorCtr="0">
            <a:noAutofit/>
          </a:bodyPr>
          <a:lstStyle>
            <a:lvl1pPr marL="990570" lvl="0" indent="-742928">
              <a:spcBef>
                <a:spcPts val="0"/>
              </a:spcBef>
              <a:spcAft>
                <a:spcPts val="0"/>
              </a:spcAft>
              <a:buSzPts val="1800"/>
              <a:buChar char="●"/>
              <a:defRPr/>
            </a:lvl1pPr>
            <a:lvl2pPr marL="1981140" lvl="1" indent="-687896">
              <a:spcBef>
                <a:spcPts val="3466"/>
              </a:spcBef>
              <a:spcAft>
                <a:spcPts val="0"/>
              </a:spcAft>
              <a:buSzPts val="1400"/>
              <a:buChar char="○"/>
              <a:defRPr/>
            </a:lvl2pPr>
            <a:lvl3pPr marL="2971708" lvl="2" indent="-687896">
              <a:spcBef>
                <a:spcPts val="3466"/>
              </a:spcBef>
              <a:spcAft>
                <a:spcPts val="0"/>
              </a:spcAft>
              <a:buSzPts val="1400"/>
              <a:buChar char="■"/>
              <a:defRPr/>
            </a:lvl3pPr>
            <a:lvl4pPr marL="3962278" lvl="3" indent="-687896">
              <a:spcBef>
                <a:spcPts val="3466"/>
              </a:spcBef>
              <a:spcAft>
                <a:spcPts val="0"/>
              </a:spcAft>
              <a:buSzPts val="1400"/>
              <a:buChar char="●"/>
              <a:defRPr/>
            </a:lvl4pPr>
            <a:lvl5pPr marL="4952848" lvl="4" indent="-687896">
              <a:spcBef>
                <a:spcPts val="3466"/>
              </a:spcBef>
              <a:spcAft>
                <a:spcPts val="0"/>
              </a:spcAft>
              <a:buSzPts val="1400"/>
              <a:buChar char="○"/>
              <a:defRPr/>
            </a:lvl5pPr>
            <a:lvl6pPr marL="5943418" lvl="5" indent="-687896">
              <a:spcBef>
                <a:spcPts val="3466"/>
              </a:spcBef>
              <a:spcAft>
                <a:spcPts val="0"/>
              </a:spcAft>
              <a:buSzPts val="1400"/>
              <a:buChar char="■"/>
              <a:defRPr/>
            </a:lvl6pPr>
            <a:lvl7pPr marL="6933986" lvl="6" indent="-687896">
              <a:spcBef>
                <a:spcPts val="3466"/>
              </a:spcBef>
              <a:spcAft>
                <a:spcPts val="0"/>
              </a:spcAft>
              <a:buSzPts val="1400"/>
              <a:buChar char="●"/>
              <a:defRPr/>
            </a:lvl7pPr>
            <a:lvl8pPr marL="7924556" lvl="7" indent="-687896">
              <a:spcBef>
                <a:spcPts val="3466"/>
              </a:spcBef>
              <a:spcAft>
                <a:spcPts val="0"/>
              </a:spcAft>
              <a:buSzPts val="1400"/>
              <a:buChar char="○"/>
              <a:defRPr/>
            </a:lvl8pPr>
            <a:lvl9pPr marL="8915126" lvl="8" indent="-687896">
              <a:spcBef>
                <a:spcPts val="3466"/>
              </a:spcBef>
              <a:spcAft>
                <a:spcPts val="3466"/>
              </a:spcAft>
              <a:buSzPts val="1400"/>
              <a:buChar char="■"/>
              <a:defRPr/>
            </a:lvl9pPr>
          </a:lstStyle>
          <a:p>
            <a:endParaRPr/>
          </a:p>
        </p:txBody>
      </p:sp>
      <p:sp>
        <p:nvSpPr>
          <p:cNvPr id="19" name="Google Shape;19;p4"/>
          <p:cNvSpPr txBox="1">
            <a:spLocks noGrp="1"/>
          </p:cNvSpPr>
          <p:nvPr>
            <p:ph type="sldNum" idx="12"/>
          </p:nvPr>
        </p:nvSpPr>
        <p:spPr>
          <a:xfrm>
            <a:off x="22593222" y="12435246"/>
            <a:ext cx="1463200" cy="1049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th" smtClean="0"/>
              <a:pPr/>
              <a:t>‹#›</a:t>
            </a:fld>
            <a:endParaRPr lang="th"/>
          </a:p>
        </p:txBody>
      </p:sp>
    </p:spTree>
    <p:extLst>
      <p:ext uri="{BB962C8B-B14F-4D97-AF65-F5344CB8AC3E}">
        <p14:creationId xmlns:p14="http://schemas.microsoft.com/office/powerpoint/2010/main" val="1663444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3745992"/>
            <a:ext cx="18288000" cy="4775200"/>
          </a:xfrm>
        </p:spPr>
        <p:txBody>
          <a:bodyPr anchor="ctr" anchorCtr="0">
            <a:normAutofit/>
          </a:bodyPr>
          <a:lstStyle>
            <a:lvl1pPr algn="ctr">
              <a:defRPr sz="9600"/>
            </a:lvl1pPr>
          </a:lstStyle>
          <a:p>
            <a:r>
              <a:rPr lang="en-US" dirty="0"/>
              <a:t>Click to edit Master title style</a:t>
            </a:r>
          </a:p>
        </p:txBody>
      </p:sp>
      <p:sp>
        <p:nvSpPr>
          <p:cNvPr id="3" name="Subtitle 2"/>
          <p:cNvSpPr>
            <a:spLocks noGrp="1"/>
          </p:cNvSpPr>
          <p:nvPr>
            <p:ph type="subTitle" idx="1"/>
          </p:nvPr>
        </p:nvSpPr>
        <p:spPr>
          <a:xfrm>
            <a:off x="3048000" y="8705342"/>
            <a:ext cx="18288000" cy="3311524"/>
          </a:xfrm>
        </p:spPr>
        <p:txBody>
          <a:bodyPr anchor="ctr" anchorCtr="0"/>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p>
        </p:txBody>
      </p:sp>
      <p:sp>
        <p:nvSpPr>
          <p:cNvPr id="6" name="Slide Number Placeholder 5"/>
          <p:cNvSpPr>
            <a:spLocks noGrp="1"/>
          </p:cNvSpPr>
          <p:nvPr>
            <p:ph type="sldNum" sz="quarter" idx="12"/>
          </p:nvPr>
        </p:nvSpPr>
        <p:spPr/>
        <p:txBody>
          <a:bodyPr/>
          <a:lstStyle/>
          <a:p>
            <a:r>
              <a:rPr lang="en-US" dirty="0"/>
              <a:t>PAGE </a:t>
            </a:r>
            <a:fld id="{3B38C077-25F1-4B68-A8B0-5CDD2533F231}" type="slidenum">
              <a:rPr lang="en-US" smtClean="0"/>
              <a:pPr/>
              <a:t>‹#›</a:t>
            </a:fld>
            <a:endParaRPr lang="en-US" dirty="0"/>
          </a:p>
        </p:txBody>
      </p:sp>
      <p:sp>
        <p:nvSpPr>
          <p:cNvPr id="7" name="Footer Placeholder 4"/>
          <p:cNvSpPr>
            <a:spLocks noGrp="1"/>
          </p:cNvSpPr>
          <p:nvPr>
            <p:ph type="ftr" sz="quarter" idx="3"/>
          </p:nvPr>
        </p:nvSpPr>
        <p:spPr>
          <a:xfrm>
            <a:off x="544286" y="12828812"/>
            <a:ext cx="8229600" cy="720000"/>
          </a:xfrm>
          <a:prstGeom prst="rect">
            <a:avLst/>
          </a:prstGeom>
        </p:spPr>
        <p:txBody>
          <a:bodyPr anchor="ctr" anchorCtr="0"/>
          <a:lstStyle>
            <a:lvl1pPr>
              <a:defRPr sz="2800"/>
            </a:lvl1pPr>
          </a:lstStyle>
          <a:p>
            <a:endParaRPr lang="en-US" dirty="0"/>
          </a:p>
        </p:txBody>
      </p:sp>
    </p:spTree>
    <p:extLst>
      <p:ext uri="{BB962C8B-B14F-4D97-AF65-F5344CB8AC3E}">
        <p14:creationId xmlns:p14="http://schemas.microsoft.com/office/powerpoint/2010/main" val="3205320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5600" b="0"/>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r>
              <a:rPr lang="en-US" dirty="0"/>
              <a:t>PAGE </a:t>
            </a:r>
            <a:fld id="{3B38C077-25F1-4B68-A8B0-5CDD2533F231}" type="slidenum">
              <a:rPr lang="en-US" smtClean="0"/>
              <a:pPr/>
              <a:t>‹#›</a:t>
            </a:fld>
            <a:endParaRPr lang="en-US" dirty="0"/>
          </a:p>
        </p:txBody>
      </p:sp>
      <p:sp>
        <p:nvSpPr>
          <p:cNvPr id="7" name="Footer Placeholder 4"/>
          <p:cNvSpPr>
            <a:spLocks noGrp="1"/>
          </p:cNvSpPr>
          <p:nvPr>
            <p:ph type="ftr" sz="quarter" idx="3"/>
          </p:nvPr>
        </p:nvSpPr>
        <p:spPr>
          <a:xfrm>
            <a:off x="544286" y="12828812"/>
            <a:ext cx="8229600" cy="720000"/>
          </a:xfrm>
          <a:prstGeom prst="rect">
            <a:avLst/>
          </a:prstGeom>
        </p:spPr>
        <p:txBody>
          <a:bodyPr anchor="ctr" anchorCtr="0"/>
          <a:lstStyle>
            <a:lvl1pPr>
              <a:defRPr sz="2800"/>
            </a:lvl1pPr>
          </a:lstStyle>
          <a:p>
            <a:endParaRPr lang="en-US" dirty="0"/>
          </a:p>
        </p:txBody>
      </p:sp>
    </p:spTree>
    <p:extLst>
      <p:ext uri="{BB962C8B-B14F-4D97-AF65-F5344CB8AC3E}">
        <p14:creationId xmlns:p14="http://schemas.microsoft.com/office/powerpoint/2010/main" val="29381171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2" descr="https://www.valeo.com/wp-content/uploads/2019/05/future_mobility_1600_1100_600x327_acf_cropped.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7376" y="-446"/>
            <a:ext cx="25167772" cy="137164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44286" y="881012"/>
            <a:ext cx="20880000" cy="1800000"/>
          </a:xfrm>
          <a:prstGeom prst="roundRect">
            <a:avLst/>
          </a:prstGeom>
          <a:solidFill>
            <a:schemeClr val="bg1"/>
          </a:solidFill>
          <a:scene3d>
            <a:camera prst="orthographicFront"/>
            <a:lightRig rig="threePt" dir="t"/>
          </a:scene3d>
          <a:sp3d>
            <a:bevelT prst="relaxedInset"/>
          </a:sp3d>
        </p:spPr>
        <p:txBody>
          <a:bodyPr bIns="72000" anchor="b">
            <a:normAutofit/>
          </a:bodyPr>
          <a:lstStyle>
            <a:lvl1pPr algn="l">
              <a:defRPr sz="7200" b="1">
                <a:solidFill>
                  <a:schemeClr val="accent1">
                    <a:lumMod val="50000"/>
                  </a:schemeClr>
                </a:solidFill>
              </a:defRPr>
            </a:lvl1pPr>
          </a:lstStyle>
          <a:p>
            <a:r>
              <a:rPr lang="en-US" dirty="0"/>
              <a:t>Click to edit Master title style</a:t>
            </a:r>
          </a:p>
        </p:txBody>
      </p:sp>
      <p:sp>
        <p:nvSpPr>
          <p:cNvPr id="6" name="Slide Number Placeholder 5"/>
          <p:cNvSpPr>
            <a:spLocks noGrp="1"/>
          </p:cNvSpPr>
          <p:nvPr>
            <p:ph type="sldNum" sz="quarter" idx="12"/>
          </p:nvPr>
        </p:nvSpPr>
        <p:spPr/>
        <p:txBody>
          <a:bodyPr/>
          <a:lstStyle/>
          <a:p>
            <a:r>
              <a:rPr lang="en-US" dirty="0"/>
              <a:t>PAGE </a:t>
            </a:r>
            <a:fld id="{3B38C077-25F1-4B68-A8B0-5CDD2533F231}" type="slidenum">
              <a:rPr lang="en-US" smtClean="0"/>
              <a:pPr/>
              <a:t>‹#›</a:t>
            </a:fld>
            <a:endParaRPr lang="en-US" dirty="0"/>
          </a:p>
        </p:txBody>
      </p:sp>
      <p:sp>
        <p:nvSpPr>
          <p:cNvPr id="7" name="Footer Placeholder 4"/>
          <p:cNvSpPr>
            <a:spLocks noGrp="1"/>
          </p:cNvSpPr>
          <p:nvPr>
            <p:ph type="ftr" sz="quarter" idx="3"/>
          </p:nvPr>
        </p:nvSpPr>
        <p:spPr>
          <a:xfrm>
            <a:off x="544286" y="12828812"/>
            <a:ext cx="8229600" cy="720000"/>
          </a:xfrm>
          <a:prstGeom prst="rect">
            <a:avLst/>
          </a:prstGeom>
        </p:spPr>
        <p:txBody>
          <a:bodyPr anchor="ctr" anchorCtr="0"/>
          <a:lstStyle>
            <a:lvl1pPr>
              <a:defRPr sz="2800"/>
            </a:lvl1pPr>
          </a:lstStyle>
          <a:p>
            <a:endParaRPr lang="en-US" dirty="0"/>
          </a:p>
        </p:txBody>
      </p:sp>
    </p:spTree>
    <p:extLst>
      <p:ext uri="{BB962C8B-B14F-4D97-AF65-F5344CB8AC3E}">
        <p14:creationId xmlns:p14="http://schemas.microsoft.com/office/powerpoint/2010/main" val="1814328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1182914" y="2780392"/>
            <a:ext cx="10800000" cy="9360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12482280" y="2780392"/>
            <a:ext cx="10800000" cy="93600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r>
              <a:rPr lang="en-US" dirty="0"/>
              <a:t>PAGE </a:t>
            </a:r>
            <a:fld id="{3B38C077-25F1-4B68-A8B0-5CDD2533F231}" type="slidenum">
              <a:rPr lang="en-US" smtClean="0"/>
              <a:pPr/>
              <a:t>‹#›</a:t>
            </a:fld>
            <a:endParaRPr lang="en-US" dirty="0"/>
          </a:p>
        </p:txBody>
      </p:sp>
      <p:sp>
        <p:nvSpPr>
          <p:cNvPr id="8" name="Footer Placeholder 4"/>
          <p:cNvSpPr>
            <a:spLocks noGrp="1"/>
          </p:cNvSpPr>
          <p:nvPr>
            <p:ph type="ftr" sz="quarter" idx="3"/>
          </p:nvPr>
        </p:nvSpPr>
        <p:spPr>
          <a:xfrm>
            <a:off x="544286" y="12828812"/>
            <a:ext cx="8229600" cy="720000"/>
          </a:xfrm>
          <a:prstGeom prst="rect">
            <a:avLst/>
          </a:prstGeom>
        </p:spPr>
        <p:txBody>
          <a:bodyPr anchor="ctr" anchorCtr="0"/>
          <a:lstStyle>
            <a:lvl1pPr>
              <a:defRPr sz="2800"/>
            </a:lvl1pPr>
          </a:lstStyle>
          <a:p>
            <a:endParaRPr lang="en-US" dirty="0"/>
          </a:p>
        </p:txBody>
      </p:sp>
    </p:spTree>
    <p:extLst>
      <p:ext uri="{BB962C8B-B14F-4D97-AF65-F5344CB8AC3E}">
        <p14:creationId xmlns:p14="http://schemas.microsoft.com/office/powerpoint/2010/main" val="3238150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r>
              <a:rPr lang="en-US" dirty="0"/>
              <a:t>PAGE </a:t>
            </a:r>
            <a:fld id="{3B38C077-25F1-4B68-A8B0-5CDD2533F231}" type="slidenum">
              <a:rPr lang="en-US" smtClean="0"/>
              <a:pPr/>
              <a:t>‹#›</a:t>
            </a:fld>
            <a:endParaRPr lang="en-US" dirty="0"/>
          </a:p>
        </p:txBody>
      </p:sp>
      <p:sp>
        <p:nvSpPr>
          <p:cNvPr id="6" name="Footer Placeholder 4"/>
          <p:cNvSpPr>
            <a:spLocks noGrp="1"/>
          </p:cNvSpPr>
          <p:nvPr>
            <p:ph type="ftr" sz="quarter" idx="3"/>
          </p:nvPr>
        </p:nvSpPr>
        <p:spPr>
          <a:xfrm>
            <a:off x="544286" y="12828812"/>
            <a:ext cx="8229600" cy="720000"/>
          </a:xfrm>
          <a:prstGeom prst="rect">
            <a:avLst/>
          </a:prstGeom>
        </p:spPr>
        <p:txBody>
          <a:bodyPr anchor="ctr" anchorCtr="0"/>
          <a:lstStyle>
            <a:lvl1pPr>
              <a:defRPr sz="2800"/>
            </a:lvl1pPr>
          </a:lstStyle>
          <a:p>
            <a:endParaRPr lang="en-US" dirty="0"/>
          </a:p>
        </p:txBody>
      </p:sp>
    </p:spTree>
    <p:extLst>
      <p:ext uri="{BB962C8B-B14F-4D97-AF65-F5344CB8AC3E}">
        <p14:creationId xmlns:p14="http://schemas.microsoft.com/office/powerpoint/2010/main" val="40948706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r>
              <a:rPr lang="en-US" dirty="0"/>
              <a:t>PAGE </a:t>
            </a:r>
            <a:fld id="{3B38C077-25F1-4B68-A8B0-5CDD2533F231}" type="slidenum">
              <a:rPr lang="en-US" smtClean="0"/>
              <a:pPr/>
              <a:t>‹#›</a:t>
            </a:fld>
            <a:endParaRPr lang="en-US" dirty="0"/>
          </a:p>
        </p:txBody>
      </p:sp>
      <p:sp>
        <p:nvSpPr>
          <p:cNvPr id="5" name="Footer Placeholder 4"/>
          <p:cNvSpPr>
            <a:spLocks noGrp="1"/>
          </p:cNvSpPr>
          <p:nvPr>
            <p:ph type="ftr" sz="quarter" idx="3"/>
          </p:nvPr>
        </p:nvSpPr>
        <p:spPr>
          <a:xfrm>
            <a:off x="544286" y="12828812"/>
            <a:ext cx="8229600" cy="720000"/>
          </a:xfrm>
          <a:prstGeom prst="rect">
            <a:avLst/>
          </a:prstGeom>
        </p:spPr>
        <p:txBody>
          <a:bodyPr anchor="ctr" anchorCtr="0"/>
          <a:lstStyle>
            <a:lvl1pPr>
              <a:defRPr sz="2800"/>
            </a:lvl1pPr>
          </a:lstStyle>
          <a:p>
            <a:endParaRPr lang="en-US" dirty="0"/>
          </a:p>
        </p:txBody>
      </p:sp>
    </p:spTree>
    <p:extLst>
      <p:ext uri="{BB962C8B-B14F-4D97-AF65-F5344CB8AC3E}">
        <p14:creationId xmlns:p14="http://schemas.microsoft.com/office/powerpoint/2010/main" val="30583568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 name="Group"/>
          <p:cNvGrpSpPr/>
          <p:nvPr/>
        </p:nvGrpSpPr>
        <p:grpSpPr>
          <a:xfrm>
            <a:off x="1103312" y="11931593"/>
            <a:ext cx="4175126" cy="1056183"/>
            <a:chOff x="0" y="-90544"/>
            <a:chExt cx="4175125" cy="1056180"/>
          </a:xfrm>
        </p:grpSpPr>
        <p:sp>
          <p:nvSpPr>
            <p:cNvPr id="2" name="Business Plan"/>
            <p:cNvSpPr/>
            <p:nvPr/>
          </p:nvSpPr>
          <p:spPr>
            <a:xfrm>
              <a:off x="0" y="-90544"/>
              <a:ext cx="4175125" cy="817529"/>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t">
              <a:spAutoFit/>
            </a:bodyPr>
            <a:lstStyle>
              <a:lvl1pPr>
                <a:defRPr sz="3500">
                  <a:solidFill>
                    <a:srgbClr val="3A76B4"/>
                  </a:solidFill>
                  <a:latin typeface="Montserrat Bold"/>
                  <a:ea typeface="Montserrat Bold"/>
                  <a:cs typeface="Montserrat Bold"/>
                  <a:sym typeface="Montserrat Bold"/>
                </a:defRPr>
              </a:lvl1pPr>
            </a:lstStyle>
            <a:p>
              <a:r>
                <a:rPr dirty="0">
                  <a:solidFill>
                    <a:schemeClr val="accent1"/>
                  </a:solidFill>
                  <a:latin typeface="Kanit" panose="00000500000000000000" pitchFamily="2" charset="-34"/>
                  <a:cs typeface="Kanit" panose="00000500000000000000" pitchFamily="2" charset="-34"/>
                </a:rPr>
                <a:t>Business Plan</a:t>
              </a:r>
            </a:p>
          </p:txBody>
        </p:sp>
        <p:sp>
          <p:nvSpPr>
            <p:cNvPr id="3" name="Marketing &amp; Business Tool"/>
            <p:cNvSpPr/>
            <p:nvPr/>
          </p:nvSpPr>
          <p:spPr>
            <a:xfrm>
              <a:off x="1" y="534752"/>
              <a:ext cx="2879178" cy="43088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sz="1600"/>
              </a:lvl1pPr>
            </a:lstStyle>
            <a:p>
              <a:r>
                <a:rPr dirty="0">
                  <a:solidFill>
                    <a:schemeClr val="bg2"/>
                  </a:solidFill>
                  <a:latin typeface="Kanit Light" panose="00000400000000000000" pitchFamily="2" charset="-34"/>
                  <a:cs typeface="Kanit Light" panose="00000400000000000000" pitchFamily="2" charset="-34"/>
                </a:rPr>
                <a:t>Marketing &amp; Business Tool</a:t>
              </a:r>
            </a:p>
          </p:txBody>
        </p:sp>
      </p:grpSp>
      <p:sp>
        <p:nvSpPr>
          <p:cNvPr id="5" name="Slide Number"/>
          <p:cNvSpPr txBox="1">
            <a:spLocks noGrp="1"/>
          </p:cNvSpPr>
          <p:nvPr>
            <p:ph type="sldNum" sz="quarter" idx="2"/>
          </p:nvPr>
        </p:nvSpPr>
        <p:spPr>
          <a:xfrm>
            <a:off x="22951494" y="12496800"/>
            <a:ext cx="492122" cy="542456"/>
          </a:xfrm>
          <a:prstGeom prst="rect">
            <a:avLst/>
          </a:prstGeom>
          <a:ln w="12700">
            <a:miter lim="400000"/>
          </a:ln>
        </p:spPr>
        <p:txBody>
          <a:bodyPr wrap="none" lIns="38100" tIns="38100" rIns="38100" bIns="38100">
            <a:spAutoFit/>
          </a:bodyPr>
          <a:lstStyle>
            <a:lvl1pPr>
              <a:defRPr>
                <a:latin typeface="Kanit Light" panose="00000400000000000000" pitchFamily="2" charset="-34"/>
                <a:cs typeface="Kanit Light" panose="00000400000000000000" pitchFamily="2" charset="-34"/>
              </a:defRPr>
            </a:lvl1pPr>
          </a:lstStyle>
          <a:p>
            <a:fld id="{86CB4B4D-7CA3-9044-876B-883B54F8677D}" type="slidenum">
              <a:rPr lang="th-TH" smtClean="0"/>
              <a:pPr/>
              <a:t>‹#›</a:t>
            </a:fld>
            <a:endParaRPr lang="th-TH" dirty="0"/>
          </a:p>
        </p:txBody>
      </p:sp>
      <p:sp>
        <p:nvSpPr>
          <p:cNvPr id="6" name="Title Text"/>
          <p:cNvSpPr txBox="1">
            <a:spLocks noGrp="1"/>
          </p:cNvSpPr>
          <p:nvPr>
            <p:ph type="title"/>
          </p:nvPr>
        </p:nvSpPr>
        <p:spPr>
          <a:xfrm>
            <a:off x="1219200" y="549275"/>
            <a:ext cx="21945600" cy="26511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lstStyle/>
          <a:p>
            <a:r>
              <a:rPr dirty="0"/>
              <a:t>Title Text</a:t>
            </a:r>
          </a:p>
        </p:txBody>
      </p:sp>
      <p:sp>
        <p:nvSpPr>
          <p:cNvPr id="7" name="Body Level One…"/>
          <p:cNvSpPr txBox="1">
            <a:spLocks noGrp="1"/>
          </p:cNvSpPr>
          <p:nvPr>
            <p:ph type="body" idx="1"/>
          </p:nvPr>
        </p:nvSpPr>
        <p:spPr>
          <a:xfrm>
            <a:off x="1219200" y="3200400"/>
            <a:ext cx="21945600" cy="1051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Tree>
  </p:cSld>
  <p:clrMap bg1="dk1" tx1="lt1" bg2="dk2" tx2="lt2" accent1="accent1" accent2="accent2" accent3="accent3" accent4="accent4" accent5="accent5" accent6="accent6" hlink="hlink" folHlink="folHlink"/>
  <p:sldLayoutIdLst>
    <p:sldLayoutId id="2147483654" r:id="rId1"/>
    <p:sldLayoutId id="2147483651" r:id="rId2"/>
  </p:sldLayoutIdLst>
  <p:transition spd="med"/>
  <p:txStyles>
    <p:titleStyle>
      <a:lvl1pPr marL="0" marR="0" indent="0" algn="l" defTabSz="914400" rtl="0" latinLnBrk="0">
        <a:lnSpc>
          <a:spcPct val="90000"/>
        </a:lnSpc>
        <a:spcBef>
          <a:spcPts val="0"/>
        </a:spcBef>
        <a:spcAft>
          <a:spcPts val="0"/>
        </a:spcAft>
        <a:buClrTx/>
        <a:buSzTx/>
        <a:buFontTx/>
        <a:buNone/>
        <a:tabLst/>
        <a:defRPr sz="10000" b="1" i="0" u="none" strike="noStrike" cap="none" spc="0" baseline="0">
          <a:solidFill>
            <a:srgbClr val="252D30"/>
          </a:solidFill>
          <a:uFillTx/>
          <a:latin typeface="Kanit SemiBold" panose="00000700000000000000" pitchFamily="2" charset="-34"/>
          <a:ea typeface="+mn-ea"/>
          <a:cs typeface="Kanit SemiBold" panose="00000700000000000000" pitchFamily="2" charset="-34"/>
          <a:sym typeface="Open Sans Semibold"/>
        </a:defRPr>
      </a:lvl1pPr>
      <a:lvl2pPr marL="0" marR="0" indent="0" algn="l" defTabSz="914400" rtl="0" latinLnBrk="0">
        <a:lnSpc>
          <a:spcPct val="90000"/>
        </a:lnSpc>
        <a:spcBef>
          <a:spcPts val="0"/>
        </a:spcBef>
        <a:spcAft>
          <a:spcPts val="0"/>
        </a:spcAft>
        <a:buClrTx/>
        <a:buSzTx/>
        <a:buFontTx/>
        <a:buNone/>
        <a:tabLst/>
        <a:defRPr sz="10000" b="1" i="0" u="none" strike="noStrike" cap="none" spc="0" baseline="0">
          <a:solidFill>
            <a:srgbClr val="252D30"/>
          </a:solidFill>
          <a:uFillTx/>
          <a:latin typeface="+mn-lt"/>
          <a:ea typeface="+mn-ea"/>
          <a:cs typeface="+mn-cs"/>
          <a:sym typeface="Open Sans Semibold"/>
        </a:defRPr>
      </a:lvl2pPr>
      <a:lvl3pPr marL="0" marR="0" indent="0" algn="l" defTabSz="914400" rtl="0" latinLnBrk="0">
        <a:lnSpc>
          <a:spcPct val="90000"/>
        </a:lnSpc>
        <a:spcBef>
          <a:spcPts val="0"/>
        </a:spcBef>
        <a:spcAft>
          <a:spcPts val="0"/>
        </a:spcAft>
        <a:buClrTx/>
        <a:buSzTx/>
        <a:buFontTx/>
        <a:buNone/>
        <a:tabLst/>
        <a:defRPr sz="10000" b="1" i="0" u="none" strike="noStrike" cap="none" spc="0" baseline="0">
          <a:solidFill>
            <a:srgbClr val="252D30"/>
          </a:solidFill>
          <a:uFillTx/>
          <a:latin typeface="+mn-lt"/>
          <a:ea typeface="+mn-ea"/>
          <a:cs typeface="+mn-cs"/>
          <a:sym typeface="Open Sans Semibold"/>
        </a:defRPr>
      </a:lvl3pPr>
      <a:lvl4pPr marL="0" marR="0" indent="0" algn="l" defTabSz="914400" rtl="0" latinLnBrk="0">
        <a:lnSpc>
          <a:spcPct val="90000"/>
        </a:lnSpc>
        <a:spcBef>
          <a:spcPts val="0"/>
        </a:spcBef>
        <a:spcAft>
          <a:spcPts val="0"/>
        </a:spcAft>
        <a:buClrTx/>
        <a:buSzTx/>
        <a:buFontTx/>
        <a:buNone/>
        <a:tabLst/>
        <a:defRPr sz="10000" b="1" i="0" u="none" strike="noStrike" cap="none" spc="0" baseline="0">
          <a:solidFill>
            <a:srgbClr val="252D30"/>
          </a:solidFill>
          <a:uFillTx/>
          <a:latin typeface="+mn-lt"/>
          <a:ea typeface="+mn-ea"/>
          <a:cs typeface="+mn-cs"/>
          <a:sym typeface="Open Sans Semibold"/>
        </a:defRPr>
      </a:lvl4pPr>
      <a:lvl5pPr marL="0" marR="0" indent="0" algn="l" defTabSz="914400" rtl="0" latinLnBrk="0">
        <a:lnSpc>
          <a:spcPct val="90000"/>
        </a:lnSpc>
        <a:spcBef>
          <a:spcPts val="0"/>
        </a:spcBef>
        <a:spcAft>
          <a:spcPts val="0"/>
        </a:spcAft>
        <a:buClrTx/>
        <a:buSzTx/>
        <a:buFontTx/>
        <a:buNone/>
        <a:tabLst/>
        <a:defRPr sz="10000" b="1" i="0" u="none" strike="noStrike" cap="none" spc="0" baseline="0">
          <a:solidFill>
            <a:srgbClr val="252D30"/>
          </a:solidFill>
          <a:uFillTx/>
          <a:latin typeface="+mn-lt"/>
          <a:ea typeface="+mn-ea"/>
          <a:cs typeface="+mn-cs"/>
          <a:sym typeface="Open Sans Semibold"/>
        </a:defRPr>
      </a:lvl5pPr>
      <a:lvl6pPr marL="0" marR="0" indent="457200" algn="l" defTabSz="914400" rtl="0" latinLnBrk="0">
        <a:lnSpc>
          <a:spcPct val="90000"/>
        </a:lnSpc>
        <a:spcBef>
          <a:spcPts val="0"/>
        </a:spcBef>
        <a:spcAft>
          <a:spcPts val="0"/>
        </a:spcAft>
        <a:buClrTx/>
        <a:buSzTx/>
        <a:buFontTx/>
        <a:buNone/>
        <a:tabLst/>
        <a:defRPr sz="10000" b="1" i="0" u="none" strike="noStrike" cap="none" spc="0" baseline="0">
          <a:solidFill>
            <a:srgbClr val="252D30"/>
          </a:solidFill>
          <a:uFillTx/>
          <a:latin typeface="+mn-lt"/>
          <a:ea typeface="+mn-ea"/>
          <a:cs typeface="+mn-cs"/>
          <a:sym typeface="Open Sans Semibold"/>
        </a:defRPr>
      </a:lvl6pPr>
      <a:lvl7pPr marL="0" marR="0" indent="914400" algn="l" defTabSz="914400" rtl="0" latinLnBrk="0">
        <a:lnSpc>
          <a:spcPct val="90000"/>
        </a:lnSpc>
        <a:spcBef>
          <a:spcPts val="0"/>
        </a:spcBef>
        <a:spcAft>
          <a:spcPts val="0"/>
        </a:spcAft>
        <a:buClrTx/>
        <a:buSzTx/>
        <a:buFontTx/>
        <a:buNone/>
        <a:tabLst/>
        <a:defRPr sz="10000" b="1" i="0" u="none" strike="noStrike" cap="none" spc="0" baseline="0">
          <a:solidFill>
            <a:srgbClr val="252D30"/>
          </a:solidFill>
          <a:uFillTx/>
          <a:latin typeface="+mn-lt"/>
          <a:ea typeface="+mn-ea"/>
          <a:cs typeface="+mn-cs"/>
          <a:sym typeface="Open Sans Semibold"/>
        </a:defRPr>
      </a:lvl7pPr>
      <a:lvl8pPr marL="0" marR="0" indent="1371600" algn="l" defTabSz="914400" rtl="0" latinLnBrk="0">
        <a:lnSpc>
          <a:spcPct val="90000"/>
        </a:lnSpc>
        <a:spcBef>
          <a:spcPts val="0"/>
        </a:spcBef>
        <a:spcAft>
          <a:spcPts val="0"/>
        </a:spcAft>
        <a:buClrTx/>
        <a:buSzTx/>
        <a:buFontTx/>
        <a:buNone/>
        <a:tabLst/>
        <a:defRPr sz="10000" b="1" i="0" u="none" strike="noStrike" cap="none" spc="0" baseline="0">
          <a:solidFill>
            <a:srgbClr val="252D30"/>
          </a:solidFill>
          <a:uFillTx/>
          <a:latin typeface="+mn-lt"/>
          <a:ea typeface="+mn-ea"/>
          <a:cs typeface="+mn-cs"/>
          <a:sym typeface="Open Sans Semibold"/>
        </a:defRPr>
      </a:lvl8pPr>
      <a:lvl9pPr marL="0" marR="0" indent="1828800" algn="l" defTabSz="914400" rtl="0" latinLnBrk="0">
        <a:lnSpc>
          <a:spcPct val="90000"/>
        </a:lnSpc>
        <a:spcBef>
          <a:spcPts val="0"/>
        </a:spcBef>
        <a:spcAft>
          <a:spcPts val="0"/>
        </a:spcAft>
        <a:buClrTx/>
        <a:buSzTx/>
        <a:buFontTx/>
        <a:buNone/>
        <a:tabLst/>
        <a:defRPr sz="10000" b="1" i="0" u="none" strike="noStrike" cap="none" spc="0" baseline="0">
          <a:solidFill>
            <a:srgbClr val="252D30"/>
          </a:solidFill>
          <a:uFillTx/>
          <a:latin typeface="+mn-lt"/>
          <a:ea typeface="+mn-ea"/>
          <a:cs typeface="+mn-cs"/>
          <a:sym typeface="Open Sans Semibold"/>
        </a:defRPr>
      </a:lvl9pPr>
    </p:titleStyle>
    <p:bodyStyle>
      <a:lvl1pPr marL="0" marR="0" indent="0" algn="just" defTabSz="914400" rtl="0" latinLnBrk="0">
        <a:lnSpc>
          <a:spcPct val="150000"/>
        </a:lnSpc>
        <a:spcBef>
          <a:spcPts val="0"/>
        </a:spcBef>
        <a:spcAft>
          <a:spcPts val="0"/>
        </a:spcAft>
        <a:buClrTx/>
        <a:buSzTx/>
        <a:buFontTx/>
        <a:buNone/>
        <a:tabLst/>
        <a:defRPr sz="2200" b="0" i="0" u="none" strike="noStrike" cap="none" spc="0" baseline="0">
          <a:solidFill>
            <a:srgbClr val="9B999C"/>
          </a:solidFill>
          <a:uFillTx/>
          <a:latin typeface="Kanit Light" panose="00000400000000000000" pitchFamily="2" charset="-34"/>
          <a:ea typeface="Kanit Light" panose="00000400000000000000" pitchFamily="2" charset="-34"/>
          <a:cs typeface="Kanit Light" panose="00000400000000000000" pitchFamily="2" charset="-34"/>
          <a:sym typeface="Open Sans"/>
        </a:defRPr>
      </a:lvl1pPr>
      <a:lvl2pPr marL="0" marR="0" indent="0" algn="just" defTabSz="914400" rtl="0" latinLnBrk="0">
        <a:lnSpc>
          <a:spcPct val="150000"/>
        </a:lnSpc>
        <a:spcBef>
          <a:spcPts val="0"/>
        </a:spcBef>
        <a:spcAft>
          <a:spcPts val="0"/>
        </a:spcAft>
        <a:buClrTx/>
        <a:buSzTx/>
        <a:buFontTx/>
        <a:buNone/>
        <a:tabLst/>
        <a:defRPr sz="2200" b="0" i="0" u="none" strike="noStrike" cap="none" spc="0" baseline="0">
          <a:solidFill>
            <a:srgbClr val="9B999C"/>
          </a:solidFill>
          <a:uFillTx/>
          <a:latin typeface="Kanit Light" panose="00000400000000000000" pitchFamily="2" charset="-34"/>
          <a:ea typeface="Kanit Light" panose="00000400000000000000" pitchFamily="2" charset="-34"/>
          <a:cs typeface="Kanit Light" panose="00000400000000000000" pitchFamily="2" charset="-34"/>
          <a:sym typeface="Open Sans"/>
        </a:defRPr>
      </a:lvl2pPr>
      <a:lvl3pPr marL="0" marR="0" indent="0" algn="just" defTabSz="914400" rtl="0" latinLnBrk="0">
        <a:lnSpc>
          <a:spcPct val="150000"/>
        </a:lnSpc>
        <a:spcBef>
          <a:spcPts val="0"/>
        </a:spcBef>
        <a:spcAft>
          <a:spcPts val="0"/>
        </a:spcAft>
        <a:buClrTx/>
        <a:buSzTx/>
        <a:buFontTx/>
        <a:buNone/>
        <a:tabLst/>
        <a:defRPr sz="2200" b="0" i="0" u="none" strike="noStrike" cap="none" spc="0" baseline="0">
          <a:solidFill>
            <a:srgbClr val="9B999C"/>
          </a:solidFill>
          <a:uFillTx/>
          <a:latin typeface="Kanit Light" panose="00000400000000000000" pitchFamily="2" charset="-34"/>
          <a:ea typeface="Kanit Light" panose="00000400000000000000" pitchFamily="2" charset="-34"/>
          <a:cs typeface="Kanit Light" panose="00000400000000000000" pitchFamily="2" charset="-34"/>
          <a:sym typeface="Open Sans"/>
        </a:defRPr>
      </a:lvl3pPr>
      <a:lvl4pPr marL="0" marR="0" indent="0" algn="just" defTabSz="914400" rtl="0" latinLnBrk="0">
        <a:lnSpc>
          <a:spcPct val="150000"/>
        </a:lnSpc>
        <a:spcBef>
          <a:spcPts val="0"/>
        </a:spcBef>
        <a:spcAft>
          <a:spcPts val="0"/>
        </a:spcAft>
        <a:buClrTx/>
        <a:buSzTx/>
        <a:buFontTx/>
        <a:buNone/>
        <a:tabLst/>
        <a:defRPr sz="2200" b="0" i="0" u="none" strike="noStrike" cap="none" spc="0" baseline="0">
          <a:solidFill>
            <a:srgbClr val="9B999C"/>
          </a:solidFill>
          <a:uFillTx/>
          <a:latin typeface="Kanit Light" panose="00000400000000000000" pitchFamily="2" charset="-34"/>
          <a:ea typeface="Kanit Light" panose="00000400000000000000" pitchFamily="2" charset="-34"/>
          <a:cs typeface="Kanit Light" panose="00000400000000000000" pitchFamily="2" charset="-34"/>
          <a:sym typeface="Open Sans"/>
        </a:defRPr>
      </a:lvl4pPr>
      <a:lvl5pPr marL="0" marR="0" indent="0" algn="just" defTabSz="914400" rtl="0" latinLnBrk="0">
        <a:lnSpc>
          <a:spcPct val="150000"/>
        </a:lnSpc>
        <a:spcBef>
          <a:spcPts val="0"/>
        </a:spcBef>
        <a:spcAft>
          <a:spcPts val="0"/>
        </a:spcAft>
        <a:buClrTx/>
        <a:buSzTx/>
        <a:buFontTx/>
        <a:buNone/>
        <a:tabLst/>
        <a:defRPr sz="2200" b="0" i="0" u="none" strike="noStrike" cap="none" spc="0" baseline="0">
          <a:solidFill>
            <a:srgbClr val="9B999C"/>
          </a:solidFill>
          <a:uFillTx/>
          <a:latin typeface="Kanit Light" panose="00000400000000000000" pitchFamily="2" charset="-34"/>
          <a:ea typeface="Kanit Light" panose="00000400000000000000" pitchFamily="2" charset="-34"/>
          <a:cs typeface="Kanit Light" panose="00000400000000000000" pitchFamily="2" charset="-34"/>
          <a:sym typeface="Open Sans"/>
        </a:defRPr>
      </a:lvl5pPr>
      <a:lvl6pPr marL="0" marR="0" indent="457200" algn="just" defTabSz="914400" rtl="0" latinLnBrk="0">
        <a:lnSpc>
          <a:spcPct val="150000"/>
        </a:lnSpc>
        <a:spcBef>
          <a:spcPts val="0"/>
        </a:spcBef>
        <a:spcAft>
          <a:spcPts val="0"/>
        </a:spcAft>
        <a:buClrTx/>
        <a:buSzTx/>
        <a:buFontTx/>
        <a:buNone/>
        <a:tabLst/>
        <a:defRPr sz="2200" b="0" i="0" u="none" strike="noStrike" cap="none" spc="0" baseline="0">
          <a:solidFill>
            <a:srgbClr val="9B999C"/>
          </a:solidFill>
          <a:uFillTx/>
          <a:latin typeface="Open Sans"/>
          <a:ea typeface="Open Sans"/>
          <a:cs typeface="Open Sans"/>
          <a:sym typeface="Open Sans"/>
        </a:defRPr>
      </a:lvl6pPr>
      <a:lvl7pPr marL="0" marR="0" indent="914400" algn="just" defTabSz="914400" rtl="0" latinLnBrk="0">
        <a:lnSpc>
          <a:spcPct val="150000"/>
        </a:lnSpc>
        <a:spcBef>
          <a:spcPts val="0"/>
        </a:spcBef>
        <a:spcAft>
          <a:spcPts val="0"/>
        </a:spcAft>
        <a:buClrTx/>
        <a:buSzTx/>
        <a:buFontTx/>
        <a:buNone/>
        <a:tabLst/>
        <a:defRPr sz="2200" b="0" i="0" u="none" strike="noStrike" cap="none" spc="0" baseline="0">
          <a:solidFill>
            <a:srgbClr val="9B999C"/>
          </a:solidFill>
          <a:uFillTx/>
          <a:latin typeface="Open Sans"/>
          <a:ea typeface="Open Sans"/>
          <a:cs typeface="Open Sans"/>
          <a:sym typeface="Open Sans"/>
        </a:defRPr>
      </a:lvl7pPr>
      <a:lvl8pPr marL="0" marR="0" indent="1371600" algn="just" defTabSz="914400" rtl="0" latinLnBrk="0">
        <a:lnSpc>
          <a:spcPct val="150000"/>
        </a:lnSpc>
        <a:spcBef>
          <a:spcPts val="0"/>
        </a:spcBef>
        <a:spcAft>
          <a:spcPts val="0"/>
        </a:spcAft>
        <a:buClrTx/>
        <a:buSzTx/>
        <a:buFontTx/>
        <a:buNone/>
        <a:tabLst/>
        <a:defRPr sz="2200" b="0" i="0" u="none" strike="noStrike" cap="none" spc="0" baseline="0">
          <a:solidFill>
            <a:srgbClr val="9B999C"/>
          </a:solidFill>
          <a:uFillTx/>
          <a:latin typeface="Open Sans"/>
          <a:ea typeface="Open Sans"/>
          <a:cs typeface="Open Sans"/>
          <a:sym typeface="Open Sans"/>
        </a:defRPr>
      </a:lvl8pPr>
      <a:lvl9pPr marL="0" marR="0" indent="1828800" algn="just" defTabSz="914400" rtl="0" latinLnBrk="0">
        <a:lnSpc>
          <a:spcPct val="150000"/>
        </a:lnSpc>
        <a:spcBef>
          <a:spcPts val="0"/>
        </a:spcBef>
        <a:spcAft>
          <a:spcPts val="0"/>
        </a:spcAft>
        <a:buClrTx/>
        <a:buSzTx/>
        <a:buFontTx/>
        <a:buNone/>
        <a:tabLst/>
        <a:defRPr sz="2200" b="0" i="0" u="none" strike="noStrike" cap="none" spc="0" baseline="0">
          <a:solidFill>
            <a:srgbClr val="9B999C"/>
          </a:solidFill>
          <a:uFillTx/>
          <a:latin typeface="Open Sans"/>
          <a:ea typeface="Open Sans"/>
          <a:cs typeface="Open Sans"/>
          <a:sym typeface="Open Sans"/>
        </a:defRPr>
      </a:lvl9pPr>
    </p:bodyStyle>
    <p:otherStyle>
      <a:lvl1pPr marL="0" marR="0" indent="0" algn="just" defTabSz="914400" rtl="0" latinLnBrk="0">
        <a:lnSpc>
          <a:spcPct val="15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Open Sans"/>
        </a:defRPr>
      </a:lvl1pPr>
      <a:lvl2pPr marL="0" marR="0" indent="228600" algn="just" defTabSz="914400" rtl="0" latinLnBrk="0">
        <a:lnSpc>
          <a:spcPct val="15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Open Sans"/>
        </a:defRPr>
      </a:lvl2pPr>
      <a:lvl3pPr marL="0" marR="0" indent="457200" algn="just" defTabSz="914400" rtl="0" latinLnBrk="0">
        <a:lnSpc>
          <a:spcPct val="15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Open Sans"/>
        </a:defRPr>
      </a:lvl3pPr>
      <a:lvl4pPr marL="0" marR="0" indent="685800" algn="just" defTabSz="914400" rtl="0" latinLnBrk="0">
        <a:lnSpc>
          <a:spcPct val="15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Open Sans"/>
        </a:defRPr>
      </a:lvl4pPr>
      <a:lvl5pPr marL="0" marR="0" indent="914400" algn="just" defTabSz="914400" rtl="0" latinLnBrk="0">
        <a:lnSpc>
          <a:spcPct val="15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Open Sans"/>
        </a:defRPr>
      </a:lvl5pPr>
      <a:lvl6pPr marL="0" marR="0" indent="0" algn="just" defTabSz="914400" rtl="0" latinLnBrk="0">
        <a:lnSpc>
          <a:spcPct val="15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Open Sans"/>
        </a:defRPr>
      </a:lvl6pPr>
      <a:lvl7pPr marL="0" marR="0" indent="0" algn="just" defTabSz="914400" rtl="0" latinLnBrk="0">
        <a:lnSpc>
          <a:spcPct val="15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Open Sans"/>
        </a:defRPr>
      </a:lvl7pPr>
      <a:lvl8pPr marL="0" marR="0" indent="0" algn="just" defTabSz="914400" rtl="0" latinLnBrk="0">
        <a:lnSpc>
          <a:spcPct val="15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Open Sans"/>
        </a:defRPr>
      </a:lvl8pPr>
      <a:lvl9pPr marL="0" marR="0" indent="0" algn="just" defTabSz="914400" rtl="0" latinLnBrk="0">
        <a:lnSpc>
          <a:spcPct val="15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Open San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402" y="730255"/>
            <a:ext cx="21031200" cy="2651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76402" y="3651250"/>
            <a:ext cx="21031200" cy="870267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76401" y="12712705"/>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4D917FDB-F6FF-4A2C-BA6E-C4E9809E75BF}" type="datetimeFigureOut">
              <a:rPr lang="en-US" smtClean="0"/>
              <a:t>9/27/2021</a:t>
            </a:fld>
            <a:endParaRPr lang="en-US"/>
          </a:p>
        </p:txBody>
      </p:sp>
      <p:sp>
        <p:nvSpPr>
          <p:cNvPr id="5" name="Footer Placeholder 4"/>
          <p:cNvSpPr>
            <a:spLocks noGrp="1"/>
          </p:cNvSpPr>
          <p:nvPr>
            <p:ph type="ftr" sz="quarter" idx="3"/>
          </p:nvPr>
        </p:nvSpPr>
        <p:spPr>
          <a:xfrm>
            <a:off x="8077202" y="12712705"/>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7221201" y="12712705"/>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60B3F93E-2B74-41FE-AE6E-A79DB752653D}" type="slidenum">
              <a:rPr lang="en-US" smtClean="0"/>
              <a:t>‹#›</a:t>
            </a:fld>
            <a:endParaRPr lang="en-US"/>
          </a:p>
        </p:txBody>
      </p:sp>
    </p:spTree>
    <p:extLst>
      <p:ext uri="{BB962C8B-B14F-4D97-AF65-F5344CB8AC3E}">
        <p14:creationId xmlns:p14="http://schemas.microsoft.com/office/powerpoint/2010/main" val="356579141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028" y="585108"/>
            <a:ext cx="24408000" cy="1440000"/>
          </a:xfrm>
          <a:prstGeom prst="rect">
            <a:avLst/>
          </a:prstGeom>
          <a:solidFill>
            <a:schemeClr val="accent1">
              <a:lumMod val="50000"/>
            </a:schemeClr>
          </a:solidFill>
          <a:ln>
            <a:noFill/>
          </a:ln>
        </p:spPr>
        <p:style>
          <a:lnRef idx="3">
            <a:schemeClr val="lt1"/>
          </a:lnRef>
          <a:fillRef idx="1">
            <a:schemeClr val="accent6"/>
          </a:fillRef>
          <a:effectRef idx="1">
            <a:schemeClr val="accent6"/>
          </a:effectRef>
          <a:fontRef idx="none"/>
        </p:style>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89426" y="2809422"/>
            <a:ext cx="23040000" cy="87026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21569426" y="12756812"/>
            <a:ext cx="2160000" cy="792000"/>
          </a:xfrm>
          <a:prstGeom prst="rect">
            <a:avLst/>
          </a:prstGeom>
        </p:spPr>
        <p:txBody>
          <a:bodyPr vert="horz" lIns="91440" tIns="45720" rIns="91440" bIns="45720" rtlCol="0" anchor="ctr"/>
          <a:lstStyle>
            <a:lvl1pPr algn="r">
              <a:defRPr sz="2400">
                <a:solidFill>
                  <a:schemeClr val="tx1">
                    <a:tint val="75000"/>
                  </a:schemeClr>
                </a:solidFill>
                <a:latin typeface="+mn-lt"/>
              </a:defRPr>
            </a:lvl1pPr>
          </a:lstStyle>
          <a:p>
            <a:r>
              <a:rPr lang="en-US" dirty="0"/>
              <a:t>PAGE </a:t>
            </a:r>
            <a:fld id="{3B38C077-25F1-4B68-A8B0-5CDD2533F231}" type="slidenum">
              <a:rPr lang="en-US" smtClean="0"/>
              <a:pPr/>
              <a:t>‹#›</a:t>
            </a:fld>
            <a:endParaRPr lang="en-US" dirty="0"/>
          </a:p>
        </p:txBody>
      </p:sp>
      <p:sp>
        <p:nvSpPr>
          <p:cNvPr id="7" name="Footer Placeholder 4"/>
          <p:cNvSpPr>
            <a:spLocks noGrp="1"/>
          </p:cNvSpPr>
          <p:nvPr>
            <p:ph type="ftr" sz="quarter" idx="3"/>
          </p:nvPr>
        </p:nvSpPr>
        <p:spPr>
          <a:xfrm>
            <a:off x="544286" y="12756812"/>
            <a:ext cx="8229600" cy="720000"/>
          </a:xfrm>
          <a:prstGeom prst="rect">
            <a:avLst/>
          </a:prstGeom>
        </p:spPr>
        <p:txBody>
          <a:bodyPr anchor="ctr" anchorCtr="0"/>
          <a:lstStyle>
            <a:lvl1pPr>
              <a:defRPr sz="2800">
                <a:solidFill>
                  <a:schemeClr val="tx1">
                    <a:lumMod val="50000"/>
                    <a:lumOff val="50000"/>
                  </a:schemeClr>
                </a:solidFill>
              </a:defRPr>
            </a:lvl1pPr>
          </a:lstStyle>
          <a:p>
            <a:endParaRPr lang="en-US" dirty="0"/>
          </a:p>
        </p:txBody>
      </p:sp>
    </p:spTree>
    <p:extLst>
      <p:ext uri="{BB962C8B-B14F-4D97-AF65-F5344CB8AC3E}">
        <p14:creationId xmlns:p14="http://schemas.microsoft.com/office/powerpoint/2010/main" val="1638249984"/>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Lst>
  <p:hf hdr="0" ftr="0" dt="0"/>
  <p:txStyles>
    <p:titleStyle>
      <a:lvl1pPr algn="ctr" defTabSz="1828800" rtl="0" eaLnBrk="1" latinLnBrk="0" hangingPunct="1">
        <a:lnSpc>
          <a:spcPct val="90000"/>
        </a:lnSpc>
        <a:spcBef>
          <a:spcPct val="0"/>
        </a:spcBef>
        <a:buNone/>
        <a:defRPr sz="5600" b="0" kern="1200">
          <a:solidFill>
            <a:schemeClr val="bg1"/>
          </a:solidFill>
          <a:effectLst>
            <a:outerShdw blurRad="38100" dist="38100" dir="2700000" algn="tl">
              <a:srgbClr val="000000">
                <a:alpha val="43137"/>
              </a:srgbClr>
            </a:outerShdw>
          </a:effectLst>
          <a:latin typeface="+mn-lt"/>
          <a:ea typeface="+mj-ea"/>
          <a:cs typeface="+mj-cs"/>
          <a:sym typeface="Wingdings 3" panose="05040102010807070707" pitchFamily="18" charset="2"/>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0.xml"/><Relationship Id="rId7" Type="http://schemas.openxmlformats.org/officeDocument/2006/relationships/diagramColors" Target="../diagrams/colors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3.png"/><Relationship Id="rId4" Type="http://schemas.openxmlformats.org/officeDocument/2006/relationships/diagramData" Target="../diagrams/data1.xm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3.png"/><Relationship Id="rId3" Type="http://schemas.openxmlformats.org/officeDocument/2006/relationships/slideLayout" Target="../slideLayouts/slideLayout20.xml"/><Relationship Id="rId7" Type="http://schemas.openxmlformats.org/officeDocument/2006/relationships/image" Target="../media/image13.png"/><Relationship Id="rId12" Type="http://schemas.openxmlformats.org/officeDocument/2006/relationships/image" Target="../media/image17.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2.png"/><Relationship Id="rId11"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a:extLst>
              <a:ext uri="{FF2B5EF4-FFF2-40B4-BE49-F238E27FC236}">
                <a16:creationId xmlns:a16="http://schemas.microsoft.com/office/drawing/2014/main" id="{BE80A5EC-3DE1-4E9C-976E-943AFAA46DD5}"/>
              </a:ext>
            </a:extLst>
          </p:cNvPr>
          <p:cNvGrpSpPr/>
          <p:nvPr/>
        </p:nvGrpSpPr>
        <p:grpSpPr>
          <a:xfrm>
            <a:off x="12718473" y="1605802"/>
            <a:ext cx="10079182" cy="9952556"/>
            <a:chOff x="0" y="-313482"/>
            <a:chExt cx="8855076" cy="9952555"/>
          </a:xfrm>
        </p:grpSpPr>
        <p:sp>
          <p:nvSpPr>
            <p:cNvPr id="6" name="DEMO SLIDE">
              <a:extLst>
                <a:ext uri="{FF2B5EF4-FFF2-40B4-BE49-F238E27FC236}">
                  <a16:creationId xmlns:a16="http://schemas.microsoft.com/office/drawing/2014/main" id="{D34C3F1B-243F-4249-ABAB-676FD602A32A}"/>
                </a:ext>
              </a:extLst>
            </p:cNvPr>
            <p:cNvSpPr txBox="1"/>
            <p:nvPr/>
          </p:nvSpPr>
          <p:spPr>
            <a:xfrm>
              <a:off x="23813" y="-313482"/>
              <a:ext cx="8432461" cy="10079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spAutoFit/>
            </a:bodyPr>
            <a:lstStyle>
              <a:lvl1pPr>
                <a:defRPr sz="1800" b="1" cap="all">
                  <a:solidFill>
                    <a:srgbClr val="3A76B4"/>
                  </a:solidFill>
                  <a:latin typeface="OpenSans-Bold"/>
                  <a:ea typeface="OpenSans-Bold"/>
                  <a:cs typeface="OpenSans-Bold"/>
                  <a:sym typeface="OpenSans-Bold"/>
                </a:defRPr>
              </a:lvl1pPr>
            </a:lstStyle>
            <a:p>
              <a:r>
                <a:rPr lang="en-US" sz="4400" cap="none" dirty="0">
                  <a:solidFill>
                    <a:srgbClr val="EE7E27"/>
                  </a:solidFill>
                  <a:latin typeface="Kanit SemiBold" panose="00000700000000000000" pitchFamily="2" charset="-34"/>
                  <a:cs typeface="Kanit SemiBold" panose="00000700000000000000" pitchFamily="2" charset="-34"/>
                </a:rPr>
                <a:t>workshop plan :</a:t>
              </a:r>
            </a:p>
          </p:txBody>
        </p:sp>
        <p:sp>
          <p:nvSpPr>
            <p:cNvPr id="7" name="Title text">
              <a:extLst>
                <a:ext uri="{FF2B5EF4-FFF2-40B4-BE49-F238E27FC236}">
                  <a16:creationId xmlns:a16="http://schemas.microsoft.com/office/drawing/2014/main" id="{FA27582D-4C40-49F5-BD7C-71F59CB562E6}"/>
                </a:ext>
              </a:extLst>
            </p:cNvPr>
            <p:cNvSpPr txBox="1"/>
            <p:nvPr/>
          </p:nvSpPr>
          <p:spPr>
            <a:xfrm>
              <a:off x="0" y="660259"/>
              <a:ext cx="8855075" cy="161582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t">
              <a:spAutoFit/>
            </a:bodyPr>
            <a:lstStyle>
              <a:lvl1pPr algn="l">
                <a:defRPr sz="10000">
                  <a:solidFill>
                    <a:srgbClr val="252D30"/>
                  </a:solidFill>
                  <a:latin typeface="Montserrat Bold"/>
                  <a:ea typeface="Montserrat Bold"/>
                  <a:cs typeface="Montserrat Bold"/>
                  <a:sym typeface="Montserrat Bold"/>
                </a:defRPr>
              </a:lvl1pPr>
            </a:lstStyle>
            <a:p>
              <a:pPr>
                <a:lnSpc>
                  <a:spcPct val="100000"/>
                </a:lnSpc>
              </a:pPr>
              <a:r>
                <a:rPr lang="en-US" dirty="0">
                  <a:solidFill>
                    <a:srgbClr val="2A4178"/>
                  </a:solidFill>
                  <a:latin typeface="Kanit" panose="00000500000000000000" pitchFamily="2" charset="-34"/>
                  <a:cs typeface="Kanit" panose="00000500000000000000" pitchFamily="2" charset="-34"/>
                </a:rPr>
                <a:t>Workshop 2</a:t>
              </a:r>
              <a:endParaRPr dirty="0">
                <a:solidFill>
                  <a:srgbClr val="2A4178"/>
                </a:solidFill>
                <a:latin typeface="Kanit" panose="00000500000000000000" pitchFamily="2" charset="-34"/>
                <a:cs typeface="Kanit" panose="00000500000000000000" pitchFamily="2" charset="-34"/>
              </a:endParaRPr>
            </a:p>
          </p:txBody>
        </p:sp>
        <p:sp>
          <p:nvSpPr>
            <p:cNvPr id="8" name="Lorem ipsum dolor sit amet, consectetur adipiscing elit, sed do eiusmod tempor incididunt ut labore et dolore magna aliqua. Ut enim ad minim veniam, quis nostrud exercitation ullamco laboris nisi ut aliquip ex ea commodo consequat. Duis aute irue dolor in reprehenderit in voluptate velit esse cillum dolore eu fugiat nulla pariatur. Excepteur sint occaecat cupidatat non proident, sunt in culpa qui officia deserunt voluptatem accusantium doloremque laudantium, totam rem aperiam, eaque ipsa quae ab illo inventore veritatis et quasi architecto beatae vitae dicta sunt explicabo. Nemo enim ipsam voluptatem quia voluptas sit aspernatur">
              <a:extLst>
                <a:ext uri="{FF2B5EF4-FFF2-40B4-BE49-F238E27FC236}">
                  <a16:creationId xmlns:a16="http://schemas.microsoft.com/office/drawing/2014/main" id="{F4994E37-2BD5-42B5-8654-B4B42EF6B6E1}"/>
                </a:ext>
              </a:extLst>
            </p:cNvPr>
            <p:cNvSpPr txBox="1"/>
            <p:nvPr/>
          </p:nvSpPr>
          <p:spPr>
            <a:xfrm>
              <a:off x="19050" y="2521743"/>
              <a:ext cx="8836026" cy="71173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marL="571500" indent="-571500">
                <a:buFont typeface="Courier New" panose="02070309020205020404" pitchFamily="49" charset="0"/>
                <a:buChar char="o"/>
              </a:pPr>
              <a:r>
                <a:rPr lang="en-US" sz="4400" dirty="0">
                  <a:solidFill>
                    <a:srgbClr val="6296FD"/>
                  </a:solidFill>
                  <a:latin typeface="Kanit Light" panose="00000400000000000000" pitchFamily="2" charset="-34"/>
                  <a:cs typeface="Kanit Light" panose="00000400000000000000" pitchFamily="2" charset="-34"/>
                </a:rPr>
                <a:t>Products/Services Targets</a:t>
              </a:r>
            </a:p>
            <a:p>
              <a:pPr marL="571500" indent="-571500">
                <a:buFont typeface="Courier New" panose="02070309020205020404" pitchFamily="49" charset="0"/>
                <a:buChar char="o"/>
              </a:pPr>
              <a:r>
                <a:rPr lang="en-US" sz="4400" dirty="0">
                  <a:solidFill>
                    <a:srgbClr val="6296FD"/>
                  </a:solidFill>
                  <a:latin typeface="Kanit Light" panose="00000400000000000000" pitchFamily="2" charset="-34"/>
                  <a:cs typeface="Kanit Light" panose="00000400000000000000" pitchFamily="2" charset="-34"/>
                </a:rPr>
                <a:t>Gap identification</a:t>
              </a:r>
            </a:p>
            <a:p>
              <a:pPr marL="571500" indent="-571500">
                <a:buFont typeface="Courier New" panose="02070309020205020404" pitchFamily="49" charset="0"/>
                <a:buChar char="o"/>
              </a:pPr>
              <a:r>
                <a:rPr lang="en-US" sz="4400" dirty="0">
                  <a:solidFill>
                    <a:srgbClr val="6296FD"/>
                  </a:solidFill>
                  <a:latin typeface="Kanit Light" panose="00000400000000000000" pitchFamily="2" charset="-34"/>
                  <a:cs typeface="Kanit Light" panose="00000400000000000000" pitchFamily="2" charset="-34"/>
                </a:rPr>
                <a:t>How to close the gap</a:t>
              </a:r>
            </a:p>
            <a:p>
              <a:pPr marL="1371600" lvl="4" indent="-519113">
                <a:buFont typeface="Courier New" panose="02070309020205020404" pitchFamily="49" charset="0"/>
                <a:buChar char="o"/>
              </a:pPr>
              <a:r>
                <a:rPr lang="en-US" sz="4400" dirty="0">
                  <a:solidFill>
                    <a:srgbClr val="6296FD"/>
                  </a:solidFill>
                  <a:latin typeface="Kanit Light" panose="00000400000000000000" pitchFamily="2" charset="-34"/>
                  <a:cs typeface="Kanit Light" panose="00000400000000000000" pitchFamily="2" charset="-34"/>
                </a:rPr>
                <a:t>Required R&amp;D</a:t>
              </a:r>
            </a:p>
            <a:p>
              <a:pPr marL="1371600" lvl="4" indent="-519113">
                <a:buFont typeface="Courier New" panose="02070309020205020404" pitchFamily="49" charset="0"/>
                <a:buChar char="o"/>
              </a:pPr>
              <a:r>
                <a:rPr lang="en-US" sz="4400" dirty="0">
                  <a:solidFill>
                    <a:srgbClr val="6296FD"/>
                  </a:solidFill>
                  <a:latin typeface="Kanit Light" panose="00000400000000000000" pitchFamily="2" charset="-34"/>
                  <a:cs typeface="Kanit Light" panose="00000400000000000000" pitchFamily="2" charset="-34"/>
                </a:rPr>
                <a:t>Infrastructure</a:t>
              </a:r>
            </a:p>
            <a:p>
              <a:pPr marL="1371600" lvl="4" indent="-519113">
                <a:buFont typeface="Courier New" panose="02070309020205020404" pitchFamily="49" charset="0"/>
                <a:buChar char="o"/>
              </a:pPr>
              <a:r>
                <a:rPr lang="en-US" sz="4400" dirty="0">
                  <a:solidFill>
                    <a:srgbClr val="6296FD"/>
                  </a:solidFill>
                  <a:latin typeface="Kanit Light" panose="00000400000000000000" pitchFamily="2" charset="-34"/>
                  <a:cs typeface="Kanit Light" panose="00000400000000000000" pitchFamily="2" charset="-34"/>
                </a:rPr>
                <a:t>Human Resource Development</a:t>
              </a:r>
            </a:p>
            <a:p>
              <a:pPr marL="1371600" lvl="4" indent="-519113">
                <a:buFont typeface="Courier New" panose="02070309020205020404" pitchFamily="49" charset="0"/>
                <a:buChar char="o"/>
              </a:pPr>
              <a:r>
                <a:rPr lang="en-US" sz="4400" dirty="0">
                  <a:solidFill>
                    <a:srgbClr val="6296FD"/>
                  </a:solidFill>
                  <a:latin typeface="Kanit Light" panose="00000400000000000000" pitchFamily="2" charset="-34"/>
                  <a:cs typeface="Kanit Light" panose="00000400000000000000" pitchFamily="2" charset="-34"/>
                </a:rPr>
                <a:t>Policy</a:t>
              </a:r>
            </a:p>
          </p:txBody>
        </p:sp>
      </p:grpSp>
      <p:sp>
        <p:nvSpPr>
          <p:cNvPr id="9" name="Slide Number">
            <a:extLst>
              <a:ext uri="{FF2B5EF4-FFF2-40B4-BE49-F238E27FC236}">
                <a16:creationId xmlns:a16="http://schemas.microsoft.com/office/drawing/2014/main" id="{3DE01009-ED17-4D41-AB64-2C0CFD231113}"/>
              </a:ext>
            </a:extLst>
          </p:cNvPr>
          <p:cNvSpPr txBox="1">
            <a:spLocks noGrp="1"/>
          </p:cNvSpPr>
          <p:nvPr>
            <p:ph type="sldNum" sz="quarter" idx="2"/>
          </p:nvPr>
        </p:nvSpPr>
        <p:spPr>
          <a:xfrm>
            <a:off x="23964814" y="13173544"/>
            <a:ext cx="346249" cy="54245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solidFill>
                  <a:srgbClr val="9B9A9C"/>
                </a:solidFill>
              </a:defRPr>
            </a:lvl1pPr>
          </a:lstStyle>
          <a:p>
            <a:fld id="{86CB4B4D-7CA3-9044-876B-883B54F8677D}" type="slidenum">
              <a:rPr/>
              <a:t>1</a:t>
            </a:fld>
            <a:endParaRPr dirty="0"/>
          </a:p>
        </p:txBody>
      </p:sp>
      <p:sp>
        <p:nvSpPr>
          <p:cNvPr id="3" name="Square">
            <a:extLst>
              <a:ext uri="{FF2B5EF4-FFF2-40B4-BE49-F238E27FC236}">
                <a16:creationId xmlns:a16="http://schemas.microsoft.com/office/drawing/2014/main" id="{618FD9C6-B89A-4B5A-91A2-4BD4B4E5156A}"/>
              </a:ext>
            </a:extLst>
          </p:cNvPr>
          <p:cNvSpPr/>
          <p:nvPr/>
        </p:nvSpPr>
        <p:spPr>
          <a:xfrm>
            <a:off x="2308194" y="3557779"/>
            <a:ext cx="6431484" cy="6431887"/>
          </a:xfrm>
          <a:prstGeom prst="rect">
            <a:avLst/>
          </a:prstGeom>
          <a:solidFill>
            <a:srgbClr val="2A4178"/>
          </a:solidFill>
          <a:ln w="12700" cap="flat">
            <a:noFill/>
            <a:miter lim="400000"/>
          </a:ln>
          <a:effectLst/>
        </p:spPr>
        <p:txBody>
          <a:bodyPr wrap="square" lIns="38100" tIns="38100" rIns="38100" bIns="38100" numCol="1" anchor="ctr">
            <a:noAutofit/>
          </a:bodyPr>
          <a:lstStyle/>
          <a:p>
            <a:pPr>
              <a:defRPr sz="1800">
                <a:solidFill>
                  <a:srgbClr val="FEFCFF"/>
                </a:solidFill>
                <a:latin typeface="Arial"/>
                <a:ea typeface="Arial"/>
                <a:cs typeface="Arial"/>
                <a:sym typeface="Arial"/>
              </a:defRPr>
            </a:pPr>
            <a:endParaRPr dirty="0">
              <a:latin typeface="Kanit ExtraLight" panose="00000300000000000000" pitchFamily="2" charset="-34"/>
              <a:cs typeface="Kanit ExtraLight" panose="00000300000000000000" pitchFamily="2" charset="-34"/>
            </a:endParaRPr>
          </a:p>
        </p:txBody>
      </p:sp>
      <p:pic>
        <p:nvPicPr>
          <p:cNvPr id="20" name="Picture 19">
            <a:extLst>
              <a:ext uri="{FF2B5EF4-FFF2-40B4-BE49-F238E27FC236}">
                <a16:creationId xmlns:a16="http://schemas.microsoft.com/office/drawing/2014/main" id="{FFE1FD9F-3893-493C-888B-E9F72EFE33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6634" y="3893723"/>
            <a:ext cx="5754604" cy="5760000"/>
          </a:xfrm>
          <a:prstGeom prst="rect">
            <a:avLst/>
          </a:prstGeom>
        </p:spPr>
      </p:pic>
      <p:sp>
        <p:nvSpPr>
          <p:cNvPr id="11" name="TextBox 10"/>
          <p:cNvSpPr txBox="1"/>
          <p:nvPr/>
        </p:nvSpPr>
        <p:spPr>
          <a:xfrm>
            <a:off x="2295958" y="11558358"/>
            <a:ext cx="19647717" cy="1092607"/>
          </a:xfrm>
          <a:prstGeom prst="rect">
            <a:avLst/>
          </a:prstGeom>
          <a:solidFill>
            <a:srgbClr val="FFFF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indent="0" algn="ctr" defTabSz="914400" rtl="0" fontAlgn="auto" latinLnBrk="0" hangingPunct="0">
              <a:lnSpc>
                <a:spcPct val="150000"/>
              </a:lnSpc>
              <a:spcBef>
                <a:spcPts val="0"/>
              </a:spcBef>
              <a:spcAft>
                <a:spcPts val="0"/>
              </a:spcAft>
              <a:buClrTx/>
              <a:buSzTx/>
              <a:buFontTx/>
              <a:buNone/>
              <a:tabLst/>
            </a:pPr>
            <a:r>
              <a:rPr lang="th-TH" sz="4400" dirty="0">
                <a:solidFill>
                  <a:schemeClr val="bg1"/>
                </a:solidFill>
              </a:rPr>
              <a:t>วิเคราะห์เพื่อกำหนดแนวทางดำเนินการเพื่อบรรลุ </a:t>
            </a:r>
            <a:r>
              <a:rPr lang="en-US" sz="4400" dirty="0">
                <a:solidFill>
                  <a:schemeClr val="bg1"/>
                </a:solidFill>
              </a:rPr>
              <a:t>Strategic Targets </a:t>
            </a:r>
            <a:r>
              <a:rPr lang="th-TH" sz="4400" dirty="0">
                <a:solidFill>
                  <a:schemeClr val="bg1"/>
                </a:solidFill>
              </a:rPr>
              <a:t>ดังกล่าว</a:t>
            </a:r>
            <a:endParaRPr kumimoji="0" lang="en-US" sz="4400" b="0" i="0" u="none" strike="noStrike" cap="none" spc="0" normalizeH="0" baseline="0" dirty="0">
              <a:ln>
                <a:noFill/>
              </a:ln>
              <a:solidFill>
                <a:schemeClr val="bg1"/>
              </a:solidFill>
              <a:effectLst/>
              <a:uFillTx/>
              <a:sym typeface="Open Sans"/>
            </a:endParaRPr>
          </a:p>
        </p:txBody>
      </p:sp>
      <p:pic>
        <p:nvPicPr>
          <p:cNvPr id="2" name="Audio 1">
            <a:hlinkClick r:id="" action="ppaction://media"/>
            <a:extLst>
              <a:ext uri="{FF2B5EF4-FFF2-40B4-BE49-F238E27FC236}">
                <a16:creationId xmlns:a16="http://schemas.microsoft.com/office/drawing/2014/main" id="{D7DEA6DB-56CA-4439-901E-2640ED9A74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3761700" y="13093700"/>
            <a:ext cx="406400" cy="406400"/>
          </a:xfrm>
          <a:prstGeom prst="rect">
            <a:avLst/>
          </a:prstGeom>
        </p:spPr>
      </p:pic>
    </p:spTree>
    <p:extLst>
      <p:ext uri="{BB962C8B-B14F-4D97-AF65-F5344CB8AC3E}">
        <p14:creationId xmlns:p14="http://schemas.microsoft.com/office/powerpoint/2010/main" val="446210748"/>
      </p:ext>
    </p:extLst>
  </p:cSld>
  <p:clrMapOvr>
    <a:masterClrMapping/>
  </p:clrMapOvr>
  <p:transition spd="med" advTm="3455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25951-CC13-4055-8254-3E7387A2D863}"/>
              </a:ext>
            </a:extLst>
          </p:cNvPr>
          <p:cNvSpPr>
            <a:spLocks noGrp="1"/>
          </p:cNvSpPr>
          <p:nvPr>
            <p:ph type="title"/>
          </p:nvPr>
        </p:nvSpPr>
        <p:spPr/>
        <p:txBody>
          <a:bodyPr/>
          <a:lstStyle/>
          <a:p>
            <a:r>
              <a:rPr lang="th-TH" dirty="0"/>
              <a:t>กำหนดเป้าหมายของผลิตภัณฑ์หรือบริการที่ควรพัฒนาสำหรับแต่ละช่วงเวลา</a:t>
            </a:r>
            <a:endParaRPr lang="en-US" dirty="0"/>
          </a:p>
        </p:txBody>
      </p:sp>
      <p:sp>
        <p:nvSpPr>
          <p:cNvPr id="3" name="Slide Number Placeholder 2">
            <a:extLst>
              <a:ext uri="{FF2B5EF4-FFF2-40B4-BE49-F238E27FC236}">
                <a16:creationId xmlns:a16="http://schemas.microsoft.com/office/drawing/2014/main" id="{8674CE71-C163-4DD8-9BE9-399A694116D8}"/>
              </a:ext>
            </a:extLst>
          </p:cNvPr>
          <p:cNvSpPr>
            <a:spLocks noGrp="1"/>
          </p:cNvSpPr>
          <p:nvPr>
            <p:ph type="sldNum" sz="quarter" idx="12"/>
          </p:nvPr>
        </p:nvSpPr>
        <p:spPr/>
        <p:txBody>
          <a:bodyPr/>
          <a:lstStyle/>
          <a:p>
            <a:pPr defTabSz="1828800" hangingPunct="1">
              <a:lnSpc>
                <a:spcPct val="100000"/>
              </a:lnSpc>
            </a:pPr>
            <a:r>
              <a:rPr lang="en-US" kern="1200">
                <a:solidFill>
                  <a:prstClr val="black">
                    <a:tint val="75000"/>
                  </a:prstClr>
                </a:solidFill>
                <a:latin typeface="Calibri" panose="020F0502020204030204"/>
                <a:ea typeface="+mn-ea"/>
                <a:cs typeface="+mn-cs"/>
              </a:rPr>
              <a:t>PAGE </a:t>
            </a:r>
            <a:fld id="{3B38C077-25F1-4B68-A8B0-5CDD2533F231}" type="slidenum">
              <a:rPr lang="en-US" kern="1200">
                <a:solidFill>
                  <a:prstClr val="black">
                    <a:tint val="75000"/>
                  </a:prstClr>
                </a:solidFill>
                <a:latin typeface="Calibri" panose="020F0502020204030204"/>
                <a:ea typeface="+mn-ea"/>
                <a:cs typeface="+mn-cs"/>
              </a:rPr>
              <a:pPr defTabSz="1828800" hangingPunct="1">
                <a:lnSpc>
                  <a:spcPct val="100000"/>
                </a:lnSpc>
              </a:pPr>
              <a:t>2</a:t>
            </a:fld>
            <a:endParaRPr lang="en-US" kern="1200" dirty="0">
              <a:solidFill>
                <a:prstClr val="black">
                  <a:tint val="75000"/>
                </a:prstClr>
              </a:solidFill>
              <a:latin typeface="Calibri" panose="020F0502020204030204"/>
              <a:ea typeface="+mn-ea"/>
              <a:cs typeface="+mn-cs"/>
            </a:endParaRPr>
          </a:p>
        </p:txBody>
      </p:sp>
      <p:sp>
        <p:nvSpPr>
          <p:cNvPr id="4" name="TextBox 3">
            <a:extLst>
              <a:ext uri="{FF2B5EF4-FFF2-40B4-BE49-F238E27FC236}">
                <a16:creationId xmlns:a16="http://schemas.microsoft.com/office/drawing/2014/main" id="{9CAD6302-7127-494A-87CD-99C68070CBD0}"/>
              </a:ext>
            </a:extLst>
          </p:cNvPr>
          <p:cNvSpPr txBox="1"/>
          <p:nvPr/>
        </p:nvSpPr>
        <p:spPr>
          <a:xfrm>
            <a:off x="635400" y="2703442"/>
            <a:ext cx="23113200" cy="9510296"/>
          </a:xfrm>
          <a:prstGeom prst="rect">
            <a:avLst/>
          </a:prstGeom>
          <a:noFill/>
        </p:spPr>
        <p:txBody>
          <a:bodyPr wrap="square" rtlCol="0">
            <a:spAutoFit/>
          </a:bodyPr>
          <a:lstStyle/>
          <a:p>
            <a:pPr algn="l" defTabSz="1828800" hangingPunct="1">
              <a:lnSpc>
                <a:spcPct val="100000"/>
              </a:lnSpc>
            </a:pPr>
            <a:r>
              <a:rPr lang="th-TH" sz="3600" kern="1200" dirty="0">
                <a:solidFill>
                  <a:prstClr val="black"/>
                </a:solidFill>
                <a:latin typeface="Kanit Light" panose="00000400000000000000" pitchFamily="2" charset="-34"/>
                <a:ea typeface="+mn-ea"/>
                <a:cs typeface="Kanit Light" panose="00000400000000000000" pitchFamily="2" charset="-34"/>
              </a:rPr>
              <a:t>แผนที่นำทางการวิจัยและพัฒนาเทคโนโลยีและนวัตกรรมของอุตสาหกรรม</a:t>
            </a:r>
            <a:r>
              <a:rPr lang="en-US" sz="3600" kern="1200" dirty="0">
                <a:solidFill>
                  <a:prstClr val="black"/>
                </a:solidFill>
                <a:latin typeface="Kanit Light" panose="00000400000000000000" pitchFamily="2" charset="-34"/>
                <a:ea typeface="+mn-ea"/>
                <a:cs typeface="Kanit Light" panose="00000400000000000000" pitchFamily="2" charset="-34"/>
              </a:rPr>
              <a:t>…….</a:t>
            </a:r>
            <a:r>
              <a:rPr lang="th-TH" sz="3600" kern="1200" dirty="0">
                <a:solidFill>
                  <a:prstClr val="black"/>
                </a:solidFill>
                <a:latin typeface="Kanit Light" panose="00000400000000000000" pitchFamily="2" charset="-34"/>
                <a:ea typeface="+mn-ea"/>
                <a:cs typeface="Kanit Light" panose="00000400000000000000" pitchFamily="2" charset="-34"/>
              </a:rPr>
              <a:t> ได้ระบุถึงเป้าหมายผลิตภัณฑ์ที่ต้องพัฒนา </a:t>
            </a:r>
            <a:r>
              <a:rPr lang="en-US" sz="3600" kern="1200" dirty="0">
                <a:solidFill>
                  <a:prstClr val="black"/>
                </a:solidFill>
                <a:latin typeface="Kanit Light" panose="00000400000000000000" pitchFamily="2" charset="-34"/>
                <a:ea typeface="+mn-ea"/>
                <a:cs typeface="Kanit Light" panose="00000400000000000000" pitchFamily="2" charset="-34"/>
              </a:rPr>
              <a:t>(Strategic target)</a:t>
            </a:r>
            <a:r>
              <a:rPr lang="th-TH" sz="3600" kern="1200" dirty="0">
                <a:solidFill>
                  <a:prstClr val="black"/>
                </a:solidFill>
                <a:latin typeface="Kanit Light" panose="00000400000000000000" pitchFamily="2" charset="-34"/>
                <a:ea typeface="+mn-ea"/>
                <a:cs typeface="Kanit Light" panose="00000400000000000000" pitchFamily="2" charset="-34"/>
              </a:rPr>
              <a:t> เพื่อตอบโจทย์อุตสาหกรรมฯ โดยแบ่งออกเป็น</a:t>
            </a:r>
            <a:r>
              <a:rPr lang="en-US" sz="3600" kern="1200" dirty="0">
                <a:solidFill>
                  <a:prstClr val="black"/>
                </a:solidFill>
                <a:latin typeface="Kanit Light" panose="00000400000000000000" pitchFamily="2" charset="-34"/>
                <a:ea typeface="+mn-ea"/>
                <a:cs typeface="Kanit Light" panose="00000400000000000000" pitchFamily="2" charset="-34"/>
              </a:rPr>
              <a:t> 3 </a:t>
            </a:r>
            <a:r>
              <a:rPr lang="th-TH" sz="3600" kern="1200" dirty="0">
                <a:solidFill>
                  <a:prstClr val="black"/>
                </a:solidFill>
                <a:latin typeface="Kanit Light" panose="00000400000000000000" pitchFamily="2" charset="-34"/>
                <a:ea typeface="+mn-ea"/>
                <a:cs typeface="Kanit Light" panose="00000400000000000000" pitchFamily="2" charset="-34"/>
              </a:rPr>
              <a:t>ระยะเวลา ดังนี้</a:t>
            </a:r>
          </a:p>
          <a:p>
            <a:pPr algn="l" defTabSz="1828800" hangingPunct="1">
              <a:lnSpc>
                <a:spcPct val="100000"/>
              </a:lnSpc>
            </a:pPr>
            <a:r>
              <a:rPr lang="th-TH" sz="3600" kern="1200" dirty="0">
                <a:solidFill>
                  <a:prstClr val="black"/>
                </a:solidFill>
                <a:latin typeface="Kanit Light" panose="00000400000000000000" pitchFamily="2" charset="-34"/>
                <a:ea typeface="+mn-ea"/>
                <a:cs typeface="Kanit Light" panose="00000400000000000000" pitchFamily="2" charset="-34"/>
              </a:rPr>
              <a:t>	ระยะสั้น </a:t>
            </a:r>
            <a:r>
              <a:rPr lang="en-US" sz="3600" kern="1200" dirty="0">
                <a:solidFill>
                  <a:prstClr val="black"/>
                </a:solidFill>
                <a:latin typeface="Kanit Light" panose="00000400000000000000" pitchFamily="2" charset="-34"/>
                <a:ea typeface="+mn-ea"/>
                <a:cs typeface="Kanit Light" panose="00000400000000000000" pitchFamily="2" charset="-34"/>
              </a:rPr>
              <a:t>(1-3 </a:t>
            </a:r>
            <a:r>
              <a:rPr lang="th-TH" sz="3600" kern="1200" dirty="0">
                <a:solidFill>
                  <a:prstClr val="black"/>
                </a:solidFill>
                <a:latin typeface="Kanit Light" panose="00000400000000000000" pitchFamily="2" charset="-34"/>
                <a:ea typeface="+mn-ea"/>
                <a:cs typeface="Kanit Light" panose="00000400000000000000" pitchFamily="2" charset="-34"/>
              </a:rPr>
              <a:t>ปี</a:t>
            </a:r>
            <a:r>
              <a:rPr lang="en-US" sz="3600" kern="1200" dirty="0">
                <a:solidFill>
                  <a:prstClr val="black"/>
                </a:solidFill>
                <a:latin typeface="Kanit Light" panose="00000400000000000000" pitchFamily="2" charset="-34"/>
                <a:ea typeface="+mn-ea"/>
                <a:cs typeface="Kanit Light" panose="00000400000000000000" pitchFamily="2" charset="-34"/>
              </a:rPr>
              <a:t>)</a:t>
            </a:r>
            <a:r>
              <a:rPr lang="th-TH" sz="3600" kern="1200" dirty="0">
                <a:solidFill>
                  <a:prstClr val="black"/>
                </a:solidFill>
                <a:latin typeface="Kanit Light" panose="00000400000000000000" pitchFamily="2" charset="-34"/>
                <a:ea typeface="+mn-ea"/>
                <a:cs typeface="Kanit Light" panose="00000400000000000000" pitchFamily="2" charset="-34"/>
              </a:rPr>
              <a:t> เป้าหมาย คือ </a:t>
            </a:r>
            <a:r>
              <a:rPr lang="en-US" sz="3600" b="1" kern="1200" dirty="0">
                <a:solidFill>
                  <a:prstClr val="black"/>
                </a:solidFill>
                <a:latin typeface="Kanit Light" panose="00000400000000000000" pitchFamily="2" charset="-34"/>
                <a:ea typeface="+mn-ea"/>
                <a:cs typeface="Kanit Light" panose="00000400000000000000" pitchFamily="2" charset="-34"/>
              </a:rPr>
              <a:t>HIGH VALUE</a:t>
            </a:r>
            <a:r>
              <a:rPr lang="th-TH" sz="3600" b="1" kern="1200" dirty="0">
                <a:solidFill>
                  <a:prstClr val="black"/>
                </a:solidFill>
                <a:latin typeface="Kanit Light" panose="00000400000000000000" pitchFamily="2" charset="-34"/>
                <a:ea typeface="+mn-ea"/>
                <a:cs typeface="Kanit Light" panose="00000400000000000000" pitchFamily="2" charset="-34"/>
              </a:rPr>
              <a:t> </a:t>
            </a:r>
            <a:r>
              <a:rPr lang="th-TH" sz="3600" kern="1200" dirty="0">
                <a:solidFill>
                  <a:prstClr val="black"/>
                </a:solidFill>
                <a:latin typeface="Kanit Light" panose="00000400000000000000" pitchFamily="2" charset="-34"/>
                <a:ea typeface="+mn-ea"/>
                <a:cs typeface="Kanit Light" panose="00000400000000000000" pitchFamily="2" charset="-34"/>
              </a:rPr>
              <a:t>ซึ่งเป็นผลจากปัจจัยขับเคลื่อน </a:t>
            </a:r>
            <a:r>
              <a:rPr lang="en-US" sz="3600" kern="1200" dirty="0">
                <a:solidFill>
                  <a:prstClr val="black"/>
                </a:solidFill>
                <a:latin typeface="Kanit Light" panose="00000400000000000000" pitchFamily="2" charset="-34"/>
                <a:ea typeface="+mn-ea"/>
                <a:cs typeface="Kanit Light" panose="00000400000000000000" pitchFamily="2" charset="-34"/>
              </a:rPr>
              <a:t>Driver 1</a:t>
            </a:r>
            <a:r>
              <a:rPr lang="th-TH" sz="3600" kern="1200" dirty="0">
                <a:solidFill>
                  <a:prstClr val="black"/>
                </a:solidFill>
                <a:latin typeface="Kanit Light" panose="00000400000000000000" pitchFamily="2" charset="-34"/>
                <a:ea typeface="+mn-ea"/>
                <a:cs typeface="Kanit Light" panose="00000400000000000000" pitchFamily="2" charset="-34"/>
              </a:rPr>
              <a:t> และ </a:t>
            </a:r>
            <a:r>
              <a:rPr lang="en-US" sz="3600" kern="1200" dirty="0">
                <a:solidFill>
                  <a:prstClr val="black"/>
                </a:solidFill>
                <a:latin typeface="Kanit Light" panose="00000400000000000000" pitchFamily="2" charset="-34"/>
                <a:ea typeface="+mn-ea"/>
                <a:cs typeface="Kanit Light" panose="00000400000000000000" pitchFamily="2" charset="-34"/>
              </a:rPr>
              <a:t>Driver 2</a:t>
            </a:r>
          </a:p>
          <a:p>
            <a:pPr algn="l" defTabSz="1828800" hangingPunct="1">
              <a:lnSpc>
                <a:spcPct val="100000"/>
              </a:lnSpc>
            </a:pPr>
            <a:r>
              <a:rPr lang="th-TH" sz="3600" kern="1200" dirty="0">
                <a:solidFill>
                  <a:prstClr val="black"/>
                </a:solidFill>
                <a:latin typeface="Kanit Light" panose="00000400000000000000" pitchFamily="2" charset="-34"/>
                <a:ea typeface="+mn-ea"/>
                <a:cs typeface="Kanit Light" panose="00000400000000000000" pitchFamily="2" charset="-34"/>
              </a:rPr>
              <a:t>	ระยะกลาง </a:t>
            </a:r>
            <a:r>
              <a:rPr lang="en-US" sz="3600" kern="1200" dirty="0">
                <a:solidFill>
                  <a:prstClr val="black"/>
                </a:solidFill>
                <a:latin typeface="Kanit Light" panose="00000400000000000000" pitchFamily="2" charset="-34"/>
                <a:ea typeface="+mn-ea"/>
                <a:cs typeface="Kanit Light" panose="00000400000000000000" pitchFamily="2" charset="-34"/>
              </a:rPr>
              <a:t>(3-5 </a:t>
            </a:r>
            <a:r>
              <a:rPr lang="th-TH" sz="3600" kern="1200" dirty="0">
                <a:solidFill>
                  <a:prstClr val="black"/>
                </a:solidFill>
                <a:latin typeface="Kanit Light" panose="00000400000000000000" pitchFamily="2" charset="-34"/>
                <a:ea typeface="+mn-ea"/>
                <a:cs typeface="Kanit Light" panose="00000400000000000000" pitchFamily="2" charset="-34"/>
              </a:rPr>
              <a:t>ปี</a:t>
            </a:r>
            <a:r>
              <a:rPr lang="en-US" sz="3600" kern="1200" dirty="0">
                <a:solidFill>
                  <a:prstClr val="black"/>
                </a:solidFill>
                <a:latin typeface="Kanit Light" panose="00000400000000000000" pitchFamily="2" charset="-34"/>
                <a:ea typeface="+mn-ea"/>
                <a:cs typeface="Kanit Light" panose="00000400000000000000" pitchFamily="2" charset="-34"/>
              </a:rPr>
              <a:t>)</a:t>
            </a:r>
            <a:r>
              <a:rPr lang="th-TH" sz="3600" kern="1200" dirty="0">
                <a:solidFill>
                  <a:prstClr val="black"/>
                </a:solidFill>
                <a:latin typeface="Kanit Light" panose="00000400000000000000" pitchFamily="2" charset="-34"/>
                <a:ea typeface="+mn-ea"/>
                <a:cs typeface="Kanit Light" panose="00000400000000000000" pitchFamily="2" charset="-34"/>
              </a:rPr>
              <a:t> เป้าหมาย คือ </a:t>
            </a:r>
            <a:r>
              <a:rPr lang="en-US" sz="3600" b="1" kern="1200" dirty="0">
                <a:solidFill>
                  <a:prstClr val="black"/>
                </a:solidFill>
                <a:latin typeface="Kanit Light" panose="00000400000000000000" pitchFamily="2" charset="-34"/>
                <a:ea typeface="+mn-ea"/>
                <a:cs typeface="Kanit Light" panose="00000400000000000000" pitchFamily="2" charset="-34"/>
              </a:rPr>
              <a:t>SYSTEM INTEGRATOR</a:t>
            </a:r>
            <a:r>
              <a:rPr lang="th-TH" sz="3600" b="1" kern="1200" dirty="0">
                <a:solidFill>
                  <a:prstClr val="black"/>
                </a:solidFill>
                <a:latin typeface="Kanit Light" panose="00000400000000000000" pitchFamily="2" charset="-34"/>
                <a:ea typeface="+mn-ea"/>
                <a:cs typeface="Kanit Light" panose="00000400000000000000" pitchFamily="2" charset="-34"/>
              </a:rPr>
              <a:t> </a:t>
            </a:r>
            <a:r>
              <a:rPr lang="th-TH" sz="3600" kern="1200" dirty="0">
                <a:solidFill>
                  <a:prstClr val="black"/>
                </a:solidFill>
                <a:latin typeface="Kanit Light" panose="00000400000000000000" pitchFamily="2" charset="-34"/>
                <a:ea typeface="+mn-ea"/>
                <a:cs typeface="Kanit Light" panose="00000400000000000000" pitchFamily="2" charset="-34"/>
              </a:rPr>
              <a:t>ซึ่งเป็นผลจากปัจจัยขับเคลื่อน </a:t>
            </a:r>
            <a:r>
              <a:rPr lang="en-US" sz="3600" kern="1200" dirty="0">
                <a:solidFill>
                  <a:prstClr val="black"/>
                </a:solidFill>
                <a:latin typeface="Kanit Light" panose="00000400000000000000" pitchFamily="2" charset="-34"/>
                <a:ea typeface="+mn-ea"/>
                <a:cs typeface="Kanit Light" panose="00000400000000000000" pitchFamily="2" charset="-34"/>
              </a:rPr>
              <a:t>Driver 3, Drive 4</a:t>
            </a:r>
            <a:r>
              <a:rPr lang="th-TH" sz="3600" kern="1200" dirty="0">
                <a:solidFill>
                  <a:prstClr val="black"/>
                </a:solidFill>
                <a:latin typeface="Kanit Light" panose="00000400000000000000" pitchFamily="2" charset="-34"/>
                <a:ea typeface="+mn-ea"/>
                <a:cs typeface="Kanit Light" panose="00000400000000000000" pitchFamily="2" charset="-34"/>
              </a:rPr>
              <a:t> และ </a:t>
            </a:r>
            <a:r>
              <a:rPr lang="en-US" sz="3600" kern="1200" dirty="0">
                <a:solidFill>
                  <a:prstClr val="black"/>
                </a:solidFill>
                <a:latin typeface="Kanit Light" panose="00000400000000000000" pitchFamily="2" charset="-34"/>
                <a:ea typeface="+mn-ea"/>
                <a:cs typeface="Kanit Light" panose="00000400000000000000" pitchFamily="2" charset="-34"/>
              </a:rPr>
              <a:t>	Driver 5</a:t>
            </a:r>
            <a:endParaRPr lang="th-TH" sz="36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r>
              <a:rPr lang="th-TH" sz="3600" kern="1200" dirty="0">
                <a:solidFill>
                  <a:prstClr val="black"/>
                </a:solidFill>
                <a:latin typeface="Kanit Light" panose="00000400000000000000" pitchFamily="2" charset="-34"/>
                <a:ea typeface="+mn-ea"/>
                <a:cs typeface="Kanit Light" panose="00000400000000000000" pitchFamily="2" charset="-34"/>
              </a:rPr>
              <a:t>	ระยะยาว </a:t>
            </a:r>
            <a:r>
              <a:rPr lang="en-US" sz="3600" kern="1200" dirty="0">
                <a:solidFill>
                  <a:prstClr val="black"/>
                </a:solidFill>
                <a:latin typeface="Kanit Light" panose="00000400000000000000" pitchFamily="2" charset="-34"/>
                <a:ea typeface="+mn-ea"/>
                <a:cs typeface="Kanit Light" panose="00000400000000000000" pitchFamily="2" charset="-34"/>
              </a:rPr>
              <a:t>(&gt;5</a:t>
            </a:r>
            <a:r>
              <a:rPr lang="th-TH" sz="3600" kern="1200" dirty="0">
                <a:solidFill>
                  <a:prstClr val="black"/>
                </a:solidFill>
                <a:latin typeface="Kanit Light" panose="00000400000000000000" pitchFamily="2" charset="-34"/>
                <a:ea typeface="+mn-ea"/>
                <a:cs typeface="Kanit Light" panose="00000400000000000000" pitchFamily="2" charset="-34"/>
              </a:rPr>
              <a:t> ปี</a:t>
            </a:r>
            <a:r>
              <a:rPr lang="en-US" sz="3600" kern="1200" dirty="0">
                <a:solidFill>
                  <a:prstClr val="black"/>
                </a:solidFill>
                <a:latin typeface="Kanit Light" panose="00000400000000000000" pitchFamily="2" charset="-34"/>
                <a:ea typeface="+mn-ea"/>
                <a:cs typeface="Kanit Light" panose="00000400000000000000" pitchFamily="2" charset="-34"/>
              </a:rPr>
              <a:t>)</a:t>
            </a:r>
            <a:r>
              <a:rPr lang="th-TH" sz="3600" kern="1200" dirty="0">
                <a:solidFill>
                  <a:prstClr val="black"/>
                </a:solidFill>
                <a:latin typeface="Kanit Light" panose="00000400000000000000" pitchFamily="2" charset="-34"/>
                <a:ea typeface="+mn-ea"/>
                <a:cs typeface="Kanit Light" panose="00000400000000000000" pitchFamily="2" charset="-34"/>
              </a:rPr>
              <a:t> เป้าหมาย คือ </a:t>
            </a:r>
            <a:r>
              <a:rPr lang="en-US" sz="3600" b="1" kern="1200" dirty="0">
                <a:solidFill>
                  <a:prstClr val="black"/>
                </a:solidFill>
                <a:latin typeface="Kanit Light" panose="00000400000000000000" pitchFamily="2" charset="-34"/>
                <a:ea typeface="+mn-ea"/>
                <a:cs typeface="Kanit Light" panose="00000400000000000000" pitchFamily="2" charset="-34"/>
              </a:rPr>
              <a:t>GLOBAL BRAND</a:t>
            </a:r>
            <a:r>
              <a:rPr lang="th-TH" sz="3600" b="1" kern="1200" dirty="0">
                <a:solidFill>
                  <a:prstClr val="black"/>
                </a:solidFill>
                <a:latin typeface="Kanit Light" panose="00000400000000000000" pitchFamily="2" charset="-34"/>
                <a:ea typeface="+mn-ea"/>
                <a:cs typeface="Kanit Light" panose="00000400000000000000" pitchFamily="2" charset="-34"/>
              </a:rPr>
              <a:t> </a:t>
            </a:r>
            <a:r>
              <a:rPr lang="th-TH" sz="3600" kern="1200" dirty="0">
                <a:solidFill>
                  <a:prstClr val="black"/>
                </a:solidFill>
                <a:latin typeface="Kanit Light" panose="00000400000000000000" pitchFamily="2" charset="-34"/>
                <a:ea typeface="+mn-ea"/>
                <a:cs typeface="Kanit Light" panose="00000400000000000000" pitchFamily="2" charset="-34"/>
              </a:rPr>
              <a:t>ซึ่งเป็นผลจากปัจจัยขับเคลื่อน คือ </a:t>
            </a:r>
            <a:r>
              <a:rPr lang="en-US" sz="3600" kern="1200" dirty="0">
                <a:solidFill>
                  <a:prstClr val="black"/>
                </a:solidFill>
                <a:latin typeface="Kanit Light" panose="00000400000000000000" pitchFamily="2" charset="-34"/>
                <a:ea typeface="+mn-ea"/>
                <a:cs typeface="Kanit Light" panose="00000400000000000000" pitchFamily="2" charset="-34"/>
              </a:rPr>
              <a:t>Driver 5</a:t>
            </a:r>
          </a:p>
          <a:p>
            <a:pPr algn="l" defTabSz="1828800" hangingPunct="1">
              <a:lnSpc>
                <a:spcPct val="100000"/>
              </a:lnSpc>
            </a:pPr>
            <a:endParaRPr lang="en-US" sz="36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endParaRPr lang="en-US" sz="36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endParaRPr lang="en-US" sz="36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endParaRPr lang="en-US" sz="36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endParaRPr lang="en-US" sz="36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r>
              <a:rPr lang="en-US" sz="3600" kern="1200" dirty="0">
                <a:solidFill>
                  <a:prstClr val="white"/>
                </a:solidFill>
                <a:latin typeface="Calibri" panose="020F0502020204030204"/>
                <a:ea typeface="+mn-ea"/>
                <a:cs typeface="+mn-cs"/>
              </a:rPr>
              <a:t>Operating skills for testing and development</a:t>
            </a:r>
            <a:endParaRPr lang="x-none" sz="3600" kern="1200" dirty="0">
              <a:solidFill>
                <a:prstClr val="white"/>
              </a:solidFill>
              <a:latin typeface="Calibri" panose="020F0502020204030204"/>
              <a:ea typeface="+mn-ea"/>
              <a:cs typeface="+mn-cs"/>
            </a:endParaRPr>
          </a:p>
          <a:p>
            <a:pPr algn="l" defTabSz="1828800" hangingPunct="1">
              <a:lnSpc>
                <a:spcPct val="100000"/>
              </a:lnSpc>
            </a:pPr>
            <a:endParaRPr lang="en-US" sz="36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endParaRPr lang="en-US" sz="36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r>
              <a:rPr lang="th-TH" sz="3600" kern="1200" dirty="0">
                <a:solidFill>
                  <a:prstClr val="black"/>
                </a:solidFill>
                <a:latin typeface="Kanit Light" panose="00000400000000000000" pitchFamily="2" charset="-34"/>
                <a:ea typeface="+mn-ea"/>
                <a:cs typeface="Kanit Light" panose="00000400000000000000" pitchFamily="2" charset="-34"/>
              </a:rPr>
              <a:t> </a:t>
            </a:r>
            <a:endParaRPr lang="en-US" sz="36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endParaRPr lang="en-US" sz="36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endParaRPr lang="en-US" sz="3600" kern="1200" dirty="0">
              <a:solidFill>
                <a:prstClr val="black"/>
              </a:solidFill>
              <a:latin typeface="Kanit Light" panose="00000400000000000000" pitchFamily="2" charset="-34"/>
              <a:ea typeface="+mn-ea"/>
              <a:cs typeface="Kanit Light" panose="00000400000000000000" pitchFamily="2" charset="-34"/>
            </a:endParaRPr>
          </a:p>
        </p:txBody>
      </p:sp>
      <p:pic>
        <p:nvPicPr>
          <p:cNvPr id="5" name="Picture 4">
            <a:extLst>
              <a:ext uri="{FF2B5EF4-FFF2-40B4-BE49-F238E27FC236}">
                <a16:creationId xmlns:a16="http://schemas.microsoft.com/office/drawing/2014/main" id="{8B188CE5-2194-4623-9331-CDB1667733D7}"/>
              </a:ext>
            </a:extLst>
          </p:cNvPr>
          <p:cNvPicPr>
            <a:picLocks noChangeAspect="1"/>
          </p:cNvPicPr>
          <p:nvPr/>
        </p:nvPicPr>
        <p:blipFill rotWithShape="1">
          <a:blip r:embed="rId4"/>
          <a:srcRect b="60899"/>
          <a:stretch/>
        </p:blipFill>
        <p:spPr>
          <a:xfrm>
            <a:off x="6834765" y="6609224"/>
            <a:ext cx="16894662" cy="3715875"/>
          </a:xfrm>
          <a:prstGeom prst="rect">
            <a:avLst/>
          </a:prstGeom>
        </p:spPr>
      </p:pic>
      <p:pic>
        <p:nvPicPr>
          <p:cNvPr id="6" name="Picture 5">
            <a:extLst>
              <a:ext uri="{FF2B5EF4-FFF2-40B4-BE49-F238E27FC236}">
                <a16:creationId xmlns:a16="http://schemas.microsoft.com/office/drawing/2014/main" id="{554AE1B0-D930-4411-827E-2552337E062D}"/>
              </a:ext>
            </a:extLst>
          </p:cNvPr>
          <p:cNvPicPr>
            <a:picLocks noChangeAspect="1"/>
          </p:cNvPicPr>
          <p:nvPr/>
        </p:nvPicPr>
        <p:blipFill>
          <a:blip r:embed="rId5"/>
          <a:stretch>
            <a:fillRect/>
          </a:stretch>
        </p:blipFill>
        <p:spPr>
          <a:xfrm>
            <a:off x="951348" y="6790009"/>
            <a:ext cx="3943208" cy="2220026"/>
          </a:xfrm>
          <a:prstGeom prst="rect">
            <a:avLst/>
          </a:prstGeom>
        </p:spPr>
      </p:pic>
      <p:sp>
        <p:nvSpPr>
          <p:cNvPr id="7" name="Rectangle 6">
            <a:extLst>
              <a:ext uri="{FF2B5EF4-FFF2-40B4-BE49-F238E27FC236}">
                <a16:creationId xmlns:a16="http://schemas.microsoft.com/office/drawing/2014/main" id="{82D887CB-D0EB-4284-A47E-E6F645534C6B}"/>
              </a:ext>
            </a:extLst>
          </p:cNvPr>
          <p:cNvSpPr/>
          <p:nvPr/>
        </p:nvSpPr>
        <p:spPr>
          <a:xfrm>
            <a:off x="1507942" y="7759272"/>
            <a:ext cx="3242964" cy="12507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US" sz="3600" kern="1200" dirty="0">
              <a:solidFill>
                <a:prstClr val="white"/>
              </a:solidFill>
              <a:latin typeface="Calibri" panose="020F0502020204030204"/>
            </a:endParaRPr>
          </a:p>
        </p:txBody>
      </p:sp>
      <p:sp>
        <p:nvSpPr>
          <p:cNvPr id="8" name="Arrow: Right 7">
            <a:extLst>
              <a:ext uri="{FF2B5EF4-FFF2-40B4-BE49-F238E27FC236}">
                <a16:creationId xmlns:a16="http://schemas.microsoft.com/office/drawing/2014/main" id="{2CADD987-B7F5-45E0-8D43-FC91C47D3E89}"/>
              </a:ext>
            </a:extLst>
          </p:cNvPr>
          <p:cNvSpPr/>
          <p:nvPr/>
        </p:nvSpPr>
        <p:spPr>
          <a:xfrm>
            <a:off x="5527721" y="6790008"/>
            <a:ext cx="673878" cy="9692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US" sz="3600" kern="1200">
              <a:solidFill>
                <a:prstClr val="white"/>
              </a:solidFill>
              <a:latin typeface="Calibri" panose="020F0502020204030204"/>
            </a:endParaRPr>
          </a:p>
        </p:txBody>
      </p:sp>
      <p:pic>
        <p:nvPicPr>
          <p:cNvPr id="9" name="Picture 8">
            <a:extLst>
              <a:ext uri="{FF2B5EF4-FFF2-40B4-BE49-F238E27FC236}">
                <a16:creationId xmlns:a16="http://schemas.microsoft.com/office/drawing/2014/main" id="{11378949-4EB9-4859-8571-1D454AB78EEE}"/>
              </a:ext>
            </a:extLst>
          </p:cNvPr>
          <p:cNvPicPr>
            <a:picLocks noChangeAspect="1"/>
          </p:cNvPicPr>
          <p:nvPr/>
        </p:nvPicPr>
        <p:blipFill rotWithShape="1">
          <a:blip r:embed="rId6"/>
          <a:srcRect r="9134"/>
          <a:stretch/>
        </p:blipFill>
        <p:spPr>
          <a:xfrm>
            <a:off x="22324742" y="1"/>
            <a:ext cx="2053539" cy="2259980"/>
          </a:xfrm>
          <a:prstGeom prst="rect">
            <a:avLst/>
          </a:prstGeom>
        </p:spPr>
      </p:pic>
      <p:sp>
        <p:nvSpPr>
          <p:cNvPr id="10" name="Rectangle 9">
            <a:extLst>
              <a:ext uri="{FF2B5EF4-FFF2-40B4-BE49-F238E27FC236}">
                <a16:creationId xmlns:a16="http://schemas.microsoft.com/office/drawing/2014/main" id="{073811AB-314E-4E1A-87E4-CD610179B1E9}"/>
              </a:ext>
            </a:extLst>
          </p:cNvPr>
          <p:cNvSpPr/>
          <p:nvPr/>
        </p:nvSpPr>
        <p:spPr>
          <a:xfrm>
            <a:off x="6834765" y="9582150"/>
            <a:ext cx="16894661" cy="9334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B7FF666-8C18-4FA9-A11A-F816662C76DF}"/>
              </a:ext>
            </a:extLst>
          </p:cNvPr>
          <p:cNvSpPr txBox="1"/>
          <p:nvPr/>
        </p:nvSpPr>
        <p:spPr>
          <a:xfrm>
            <a:off x="9084641" y="10619208"/>
            <a:ext cx="12803810" cy="1490921"/>
          </a:xfrm>
          <a:prstGeom prst="rect">
            <a:avLst/>
          </a:prstGeom>
          <a:noFill/>
        </p:spPr>
        <p:txBody>
          <a:bodyPr wrap="square" rtlCol="0">
            <a:spAutoFit/>
          </a:bodyPr>
          <a:lstStyle/>
          <a:p>
            <a:pPr algn="ctr"/>
            <a:r>
              <a:rPr lang="en-US" sz="3200" b="1" dirty="0">
                <a:solidFill>
                  <a:srgbClr val="FF0000"/>
                </a:solidFill>
              </a:rPr>
              <a:t>Due to limited resources, we need to prioritize the targeting Products &amp; Services for future development  </a:t>
            </a:r>
          </a:p>
        </p:txBody>
      </p:sp>
      <p:pic>
        <p:nvPicPr>
          <p:cNvPr id="12" name="Audio 11">
            <a:hlinkClick r:id="" action="ppaction://media"/>
            <a:extLst>
              <a:ext uri="{FF2B5EF4-FFF2-40B4-BE49-F238E27FC236}">
                <a16:creationId xmlns:a16="http://schemas.microsoft.com/office/drawing/2014/main" id="{E50F7FC6-4A77-4464-A670-3BAD06DE64E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3761700" y="13093700"/>
            <a:ext cx="406400" cy="406400"/>
          </a:xfrm>
          <a:prstGeom prst="rect">
            <a:avLst/>
          </a:prstGeom>
        </p:spPr>
      </p:pic>
    </p:spTree>
    <p:extLst>
      <p:ext uri="{BB962C8B-B14F-4D97-AF65-F5344CB8AC3E}">
        <p14:creationId xmlns:p14="http://schemas.microsoft.com/office/powerpoint/2010/main" val="2908848515"/>
      </p:ext>
    </p:extLst>
  </p:cSld>
  <p:clrMapOvr>
    <a:masterClrMapping/>
  </p:clrMapOvr>
  <mc:AlternateContent xmlns:mc="http://schemas.openxmlformats.org/markup-compatibility/2006">
    <mc:Choice xmlns:p14="http://schemas.microsoft.com/office/powerpoint/2010/main" Requires="p14">
      <p:transition spd="slow" p14:dur="2000" advTm="54228"/>
    </mc:Choice>
    <mc:Fallback>
      <p:transition spd="slow" advTm="542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10E8D-E3E4-4AEF-92A3-1FC0B8AC9A7B}"/>
              </a:ext>
            </a:extLst>
          </p:cNvPr>
          <p:cNvSpPr>
            <a:spLocks noGrp="1"/>
          </p:cNvSpPr>
          <p:nvPr>
            <p:ph type="title"/>
          </p:nvPr>
        </p:nvSpPr>
        <p:spPr/>
        <p:txBody>
          <a:bodyPr/>
          <a:lstStyle/>
          <a:p>
            <a:r>
              <a:rPr lang="en-US" dirty="0"/>
              <a:t>Prioritization</a:t>
            </a:r>
          </a:p>
        </p:txBody>
      </p:sp>
      <p:sp>
        <p:nvSpPr>
          <p:cNvPr id="3" name="Slide Number Placeholder 2">
            <a:extLst>
              <a:ext uri="{FF2B5EF4-FFF2-40B4-BE49-F238E27FC236}">
                <a16:creationId xmlns:a16="http://schemas.microsoft.com/office/drawing/2014/main" id="{A87C9EAA-E235-43B1-A87C-1A0FE100D71A}"/>
              </a:ext>
            </a:extLst>
          </p:cNvPr>
          <p:cNvSpPr>
            <a:spLocks noGrp="1"/>
          </p:cNvSpPr>
          <p:nvPr>
            <p:ph type="sldNum" sz="quarter" idx="12"/>
          </p:nvPr>
        </p:nvSpPr>
        <p:spPr/>
        <p:txBody>
          <a:bodyPr/>
          <a:lstStyle/>
          <a:p>
            <a:r>
              <a:rPr lang="en-US"/>
              <a:t>PAGE </a:t>
            </a:r>
            <a:fld id="{3B38C077-25F1-4B68-A8B0-5CDD2533F231}" type="slidenum">
              <a:rPr lang="en-US" smtClean="0"/>
              <a:pPr/>
              <a:t>3</a:t>
            </a:fld>
            <a:endParaRPr lang="en-US" dirty="0"/>
          </a:p>
        </p:txBody>
      </p:sp>
      <p:grpSp>
        <p:nvGrpSpPr>
          <p:cNvPr id="63" name="Group 62">
            <a:extLst>
              <a:ext uri="{FF2B5EF4-FFF2-40B4-BE49-F238E27FC236}">
                <a16:creationId xmlns:a16="http://schemas.microsoft.com/office/drawing/2014/main" id="{6C10B281-456E-4673-83A7-3F391EE3A011}"/>
              </a:ext>
            </a:extLst>
          </p:cNvPr>
          <p:cNvGrpSpPr/>
          <p:nvPr/>
        </p:nvGrpSpPr>
        <p:grpSpPr>
          <a:xfrm>
            <a:off x="1633112" y="2025108"/>
            <a:ext cx="8699398" cy="6721130"/>
            <a:chOff x="533400" y="1642532"/>
            <a:chExt cx="5869390" cy="4431948"/>
          </a:xfrm>
        </p:grpSpPr>
        <p:graphicFrame>
          <p:nvGraphicFramePr>
            <p:cNvPr id="64" name="Content Placeholder 8">
              <a:extLst>
                <a:ext uri="{FF2B5EF4-FFF2-40B4-BE49-F238E27FC236}">
                  <a16:creationId xmlns:a16="http://schemas.microsoft.com/office/drawing/2014/main" id="{6B95D65B-E5D2-4163-A43C-14C79CBD191E}"/>
                </a:ext>
              </a:extLst>
            </p:cNvPr>
            <p:cNvGraphicFramePr>
              <a:graphicFrameLocks/>
            </p:cNvGraphicFramePr>
            <p:nvPr>
              <p:extLst>
                <p:ext uri="{D42A27DB-BD31-4B8C-83A1-F6EECF244321}">
                  <p14:modId xmlns:p14="http://schemas.microsoft.com/office/powerpoint/2010/main" val="606640882"/>
                </p:ext>
              </p:extLst>
            </p:nvPr>
          </p:nvGraphicFramePr>
          <p:xfrm>
            <a:off x="533400" y="1642532"/>
            <a:ext cx="586939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5" name="Right Arrow 9">
              <a:extLst>
                <a:ext uri="{FF2B5EF4-FFF2-40B4-BE49-F238E27FC236}">
                  <a16:creationId xmlns:a16="http://schemas.microsoft.com/office/drawing/2014/main" id="{EE3B3528-958A-4A31-B0C8-B1111689FA1D}"/>
                </a:ext>
              </a:extLst>
            </p:cNvPr>
            <p:cNvSpPr/>
            <p:nvPr/>
          </p:nvSpPr>
          <p:spPr>
            <a:xfrm>
              <a:off x="1171859" y="5346018"/>
              <a:ext cx="4380931" cy="204716"/>
            </a:xfrm>
            <a:prstGeom prst="rightArrow">
              <a:avLst/>
            </a:prstGeom>
            <a:solidFill>
              <a:sysClr val="windowText" lastClr="000000"/>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6" name="Right Arrow 10">
              <a:extLst>
                <a:ext uri="{FF2B5EF4-FFF2-40B4-BE49-F238E27FC236}">
                  <a16:creationId xmlns:a16="http://schemas.microsoft.com/office/drawing/2014/main" id="{C9B57DE7-C564-4ACD-AADD-E0F7A8172F39}"/>
                </a:ext>
              </a:extLst>
            </p:cNvPr>
            <p:cNvSpPr/>
            <p:nvPr/>
          </p:nvSpPr>
          <p:spPr>
            <a:xfrm rot="16200000">
              <a:off x="-517542" y="3697558"/>
              <a:ext cx="3385626" cy="211541"/>
            </a:xfrm>
            <a:prstGeom prst="rightArrow">
              <a:avLst/>
            </a:prstGeom>
            <a:solidFill>
              <a:sysClr val="windowText" lastClr="000000"/>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7" name="TextBox 66">
              <a:extLst>
                <a:ext uri="{FF2B5EF4-FFF2-40B4-BE49-F238E27FC236}">
                  <a16:creationId xmlns:a16="http://schemas.microsoft.com/office/drawing/2014/main" id="{9D8EAEE8-E099-4F25-82A1-A999136C508A}"/>
                </a:ext>
              </a:extLst>
            </p:cNvPr>
            <p:cNvSpPr txBox="1"/>
            <p:nvPr/>
          </p:nvSpPr>
          <p:spPr>
            <a:xfrm>
              <a:off x="4412838" y="5688876"/>
              <a:ext cx="1280747" cy="38560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prstClr val="black"/>
                  </a:solidFill>
                  <a:effectLst/>
                  <a:uLnTx/>
                  <a:uFillTx/>
                  <a:latin typeface="Calibri"/>
                  <a:ea typeface="+mn-ea"/>
                  <a:cs typeface="+mn-cs"/>
                </a:rPr>
                <a:t>Readiness</a:t>
              </a:r>
            </a:p>
          </p:txBody>
        </p:sp>
        <p:sp>
          <p:nvSpPr>
            <p:cNvPr id="68" name="TextBox 67">
              <a:extLst>
                <a:ext uri="{FF2B5EF4-FFF2-40B4-BE49-F238E27FC236}">
                  <a16:creationId xmlns:a16="http://schemas.microsoft.com/office/drawing/2014/main" id="{6451DAAC-B8EC-4443-BF74-1ED47963540A}"/>
                </a:ext>
              </a:extLst>
            </p:cNvPr>
            <p:cNvSpPr txBox="1"/>
            <p:nvPr/>
          </p:nvSpPr>
          <p:spPr>
            <a:xfrm rot="16200000">
              <a:off x="-428101" y="3394893"/>
              <a:ext cx="2625870" cy="39454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prstClr val="black"/>
                  </a:solidFill>
                  <a:effectLst/>
                  <a:uLnTx/>
                  <a:uFillTx/>
                  <a:latin typeface="Calibri"/>
                  <a:ea typeface="+mn-ea"/>
                  <a:cs typeface="+mn-cs"/>
                </a:rPr>
                <a:t>Market Attractiveness</a:t>
              </a:r>
            </a:p>
          </p:txBody>
        </p:sp>
        <p:sp>
          <p:nvSpPr>
            <p:cNvPr id="69" name="Oval 68">
              <a:extLst>
                <a:ext uri="{FF2B5EF4-FFF2-40B4-BE49-F238E27FC236}">
                  <a16:creationId xmlns:a16="http://schemas.microsoft.com/office/drawing/2014/main" id="{CDCB9708-150A-4005-9FCC-91E429FD034E}"/>
                </a:ext>
              </a:extLst>
            </p:cNvPr>
            <p:cNvSpPr/>
            <p:nvPr/>
          </p:nvSpPr>
          <p:spPr>
            <a:xfrm>
              <a:off x="1910630" y="4456446"/>
              <a:ext cx="450376" cy="450376"/>
            </a:xfrm>
            <a:prstGeom prst="ellipse">
              <a:avLst/>
            </a:prstGeom>
            <a:solidFill>
              <a:schemeClr val="tx2"/>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Calibri" panose="020F0502020204030204"/>
                  <a:ea typeface="+mn-ea"/>
                  <a:cs typeface="+mn-cs"/>
                </a:rPr>
                <a:t>E</a:t>
              </a:r>
            </a:p>
          </p:txBody>
        </p:sp>
        <p:sp>
          <p:nvSpPr>
            <p:cNvPr id="70" name="Oval 69">
              <a:extLst>
                <a:ext uri="{FF2B5EF4-FFF2-40B4-BE49-F238E27FC236}">
                  <a16:creationId xmlns:a16="http://schemas.microsoft.com/office/drawing/2014/main" id="{CED16B93-0942-4E4C-A36B-2F6561E28DEF}"/>
                </a:ext>
              </a:extLst>
            </p:cNvPr>
            <p:cNvSpPr/>
            <p:nvPr/>
          </p:nvSpPr>
          <p:spPr>
            <a:xfrm>
              <a:off x="4508570" y="4145191"/>
              <a:ext cx="669069" cy="659272"/>
            </a:xfrm>
            <a:prstGeom prst="ellipse">
              <a:avLst/>
            </a:prstGeom>
            <a:solidFill>
              <a:schemeClr val="tx2"/>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Calibri" panose="020F0502020204030204"/>
                  <a:ea typeface="+mn-ea"/>
                  <a:cs typeface="+mn-cs"/>
                </a:rPr>
                <a:t>F</a:t>
              </a:r>
            </a:p>
          </p:txBody>
        </p:sp>
        <p:sp>
          <p:nvSpPr>
            <p:cNvPr id="71" name="Oval 70">
              <a:extLst>
                <a:ext uri="{FF2B5EF4-FFF2-40B4-BE49-F238E27FC236}">
                  <a16:creationId xmlns:a16="http://schemas.microsoft.com/office/drawing/2014/main" id="{FC0B9BF4-F49F-4072-93A9-6FC31B50A506}"/>
                </a:ext>
              </a:extLst>
            </p:cNvPr>
            <p:cNvSpPr/>
            <p:nvPr/>
          </p:nvSpPr>
          <p:spPr>
            <a:xfrm>
              <a:off x="3213074" y="3602130"/>
              <a:ext cx="914400" cy="914400"/>
            </a:xfrm>
            <a:prstGeom prst="ellipse">
              <a:avLst/>
            </a:prstGeom>
            <a:solidFill>
              <a:schemeClr val="tx2"/>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Calibri" panose="020F0502020204030204"/>
                  <a:ea typeface="+mn-ea"/>
                  <a:cs typeface="+mn-cs"/>
                </a:rPr>
                <a:t>A</a:t>
              </a:r>
            </a:p>
          </p:txBody>
        </p:sp>
        <p:sp>
          <p:nvSpPr>
            <p:cNvPr id="72" name="Oval 71">
              <a:extLst>
                <a:ext uri="{FF2B5EF4-FFF2-40B4-BE49-F238E27FC236}">
                  <a16:creationId xmlns:a16="http://schemas.microsoft.com/office/drawing/2014/main" id="{821826E8-4A9C-433B-8BF8-36CC7BA5C76D}"/>
                </a:ext>
              </a:extLst>
            </p:cNvPr>
            <p:cNvSpPr/>
            <p:nvPr/>
          </p:nvSpPr>
          <p:spPr>
            <a:xfrm>
              <a:off x="4093190" y="2548658"/>
              <a:ext cx="639059" cy="600606"/>
            </a:xfrm>
            <a:prstGeom prst="ellipse">
              <a:avLst/>
            </a:prstGeom>
            <a:solidFill>
              <a:schemeClr val="tx2"/>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Calibri" panose="020F0502020204030204"/>
                  <a:ea typeface="+mn-ea"/>
                  <a:cs typeface="+mn-cs"/>
                </a:rPr>
                <a:t>C</a:t>
              </a:r>
            </a:p>
          </p:txBody>
        </p:sp>
        <p:sp>
          <p:nvSpPr>
            <p:cNvPr id="73" name="Oval 72">
              <a:extLst>
                <a:ext uri="{FF2B5EF4-FFF2-40B4-BE49-F238E27FC236}">
                  <a16:creationId xmlns:a16="http://schemas.microsoft.com/office/drawing/2014/main" id="{3B3ACE80-BB99-4D8A-A913-8CCFFB44D0E8}"/>
                </a:ext>
              </a:extLst>
            </p:cNvPr>
            <p:cNvSpPr/>
            <p:nvPr/>
          </p:nvSpPr>
          <p:spPr>
            <a:xfrm>
              <a:off x="1877313" y="3220315"/>
              <a:ext cx="514282" cy="493933"/>
            </a:xfrm>
            <a:prstGeom prst="ellipse">
              <a:avLst/>
            </a:prstGeom>
            <a:solidFill>
              <a:schemeClr val="tx2"/>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Calibri" panose="020F0502020204030204"/>
                  <a:ea typeface="+mn-ea"/>
                  <a:cs typeface="+mn-cs"/>
                </a:rPr>
                <a:t>D</a:t>
              </a:r>
            </a:p>
          </p:txBody>
        </p:sp>
        <p:sp>
          <p:nvSpPr>
            <p:cNvPr id="74" name="Oval 73">
              <a:extLst>
                <a:ext uri="{FF2B5EF4-FFF2-40B4-BE49-F238E27FC236}">
                  <a16:creationId xmlns:a16="http://schemas.microsoft.com/office/drawing/2014/main" id="{EBEC6857-6EC4-4E26-80D7-C758C8F3A415}"/>
                </a:ext>
              </a:extLst>
            </p:cNvPr>
            <p:cNvSpPr/>
            <p:nvPr/>
          </p:nvSpPr>
          <p:spPr>
            <a:xfrm>
              <a:off x="2458367" y="4036507"/>
              <a:ext cx="275615" cy="269882"/>
            </a:xfrm>
            <a:prstGeom prst="ellipse">
              <a:avLst/>
            </a:prstGeom>
            <a:solidFill>
              <a:schemeClr val="tx2"/>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Calibri" panose="020F0502020204030204"/>
                  <a:ea typeface="+mn-ea"/>
                  <a:cs typeface="+mn-cs"/>
                </a:rPr>
                <a:t>H</a:t>
              </a:r>
            </a:p>
          </p:txBody>
        </p:sp>
        <p:sp>
          <p:nvSpPr>
            <p:cNvPr id="75" name="Oval 74">
              <a:extLst>
                <a:ext uri="{FF2B5EF4-FFF2-40B4-BE49-F238E27FC236}">
                  <a16:creationId xmlns:a16="http://schemas.microsoft.com/office/drawing/2014/main" id="{06F5F0D9-75C8-46CE-A08C-BE31441517FF}"/>
                </a:ext>
              </a:extLst>
            </p:cNvPr>
            <p:cNvSpPr/>
            <p:nvPr/>
          </p:nvSpPr>
          <p:spPr>
            <a:xfrm>
              <a:off x="5084260" y="3355495"/>
              <a:ext cx="275615" cy="269882"/>
            </a:xfrm>
            <a:prstGeom prst="ellipse">
              <a:avLst/>
            </a:prstGeom>
            <a:solidFill>
              <a:schemeClr val="tx2"/>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Calibri" panose="020F0502020204030204"/>
                  <a:ea typeface="+mn-ea"/>
                  <a:cs typeface="+mn-cs"/>
                </a:rPr>
                <a:t>G</a:t>
              </a:r>
            </a:p>
          </p:txBody>
        </p:sp>
        <p:sp>
          <p:nvSpPr>
            <p:cNvPr id="76" name="Oval 75">
              <a:extLst>
                <a:ext uri="{FF2B5EF4-FFF2-40B4-BE49-F238E27FC236}">
                  <a16:creationId xmlns:a16="http://schemas.microsoft.com/office/drawing/2014/main" id="{4D1A1CC7-4C48-44A9-BCB0-23FA55938A01}"/>
                </a:ext>
              </a:extLst>
            </p:cNvPr>
            <p:cNvSpPr/>
            <p:nvPr/>
          </p:nvSpPr>
          <p:spPr>
            <a:xfrm>
              <a:off x="2705507" y="2681140"/>
              <a:ext cx="639059" cy="600606"/>
            </a:xfrm>
            <a:prstGeom prst="ellipse">
              <a:avLst/>
            </a:prstGeom>
            <a:solidFill>
              <a:schemeClr val="tx2"/>
            </a:solidFill>
            <a:ln w="12700" cap="flat" cmpd="sng" algn="ctr">
              <a:solidFill>
                <a:srgbClr val="5B9BD5">
                  <a:shade val="50000"/>
                </a:srgbClr>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prstClr val="white"/>
                  </a:solidFill>
                  <a:effectLst/>
                  <a:uLnTx/>
                  <a:uFillTx/>
                  <a:latin typeface="Calibri" panose="020F0502020204030204"/>
                  <a:ea typeface="+mn-ea"/>
                  <a:cs typeface="+mn-cs"/>
                </a:rPr>
                <a:t>B</a:t>
              </a:r>
            </a:p>
          </p:txBody>
        </p:sp>
      </p:grpSp>
      <p:pic>
        <p:nvPicPr>
          <p:cNvPr id="77" name="Picture 76">
            <a:extLst>
              <a:ext uri="{FF2B5EF4-FFF2-40B4-BE49-F238E27FC236}">
                <a16:creationId xmlns:a16="http://schemas.microsoft.com/office/drawing/2014/main" id="{78B5CA2C-2854-4D25-BDC5-32251C653849}"/>
              </a:ext>
            </a:extLst>
          </p:cNvPr>
          <p:cNvPicPr>
            <a:picLocks noChangeAspect="1"/>
          </p:cNvPicPr>
          <p:nvPr/>
        </p:nvPicPr>
        <p:blipFill rotWithShape="1">
          <a:blip r:embed="rId9"/>
          <a:srcRect t="10159"/>
          <a:stretch/>
        </p:blipFill>
        <p:spPr>
          <a:xfrm>
            <a:off x="11549684" y="2519915"/>
            <a:ext cx="12078730" cy="6104076"/>
          </a:xfrm>
          <a:prstGeom prst="rect">
            <a:avLst/>
          </a:prstGeom>
        </p:spPr>
      </p:pic>
      <p:sp>
        <p:nvSpPr>
          <p:cNvPr id="78" name="Arrow: Curved Down 77">
            <a:extLst>
              <a:ext uri="{FF2B5EF4-FFF2-40B4-BE49-F238E27FC236}">
                <a16:creationId xmlns:a16="http://schemas.microsoft.com/office/drawing/2014/main" id="{3D5610EB-E238-4665-8820-D156B0F98D08}"/>
              </a:ext>
            </a:extLst>
          </p:cNvPr>
          <p:cNvSpPr/>
          <p:nvPr/>
        </p:nvSpPr>
        <p:spPr>
          <a:xfrm rot="429062">
            <a:off x="8540886" y="2658392"/>
            <a:ext cx="6907527" cy="1582006"/>
          </a:xfrm>
          <a:prstGeom prst="curvedDown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9" name="Arrow: Curved Down 78">
            <a:extLst>
              <a:ext uri="{FF2B5EF4-FFF2-40B4-BE49-F238E27FC236}">
                <a16:creationId xmlns:a16="http://schemas.microsoft.com/office/drawing/2014/main" id="{39909A4D-9954-473C-80AB-62E2BEC2B2BB}"/>
              </a:ext>
            </a:extLst>
          </p:cNvPr>
          <p:cNvSpPr/>
          <p:nvPr/>
        </p:nvSpPr>
        <p:spPr>
          <a:xfrm rot="245781">
            <a:off x="4357486" y="890651"/>
            <a:ext cx="16093591" cy="3071444"/>
          </a:xfrm>
          <a:prstGeom prst="curvedDown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84" name="Group 83">
            <a:extLst>
              <a:ext uri="{FF2B5EF4-FFF2-40B4-BE49-F238E27FC236}">
                <a16:creationId xmlns:a16="http://schemas.microsoft.com/office/drawing/2014/main" id="{9CD0E484-A473-43F5-80A8-11CC0BE2308D}"/>
              </a:ext>
            </a:extLst>
          </p:cNvPr>
          <p:cNvGrpSpPr/>
          <p:nvPr/>
        </p:nvGrpSpPr>
        <p:grpSpPr>
          <a:xfrm>
            <a:off x="1058876" y="9360902"/>
            <a:ext cx="22266248" cy="3429050"/>
            <a:chOff x="810491" y="9429617"/>
            <a:chExt cx="22266248" cy="3429050"/>
          </a:xfrm>
        </p:grpSpPr>
        <p:sp>
          <p:nvSpPr>
            <p:cNvPr id="83" name="Rectangle: Rounded Corners 82">
              <a:extLst>
                <a:ext uri="{FF2B5EF4-FFF2-40B4-BE49-F238E27FC236}">
                  <a16:creationId xmlns:a16="http://schemas.microsoft.com/office/drawing/2014/main" id="{83D5E403-38D5-4BF7-BFC5-71F0C0E603E4}"/>
                </a:ext>
              </a:extLst>
            </p:cNvPr>
            <p:cNvSpPr/>
            <p:nvPr/>
          </p:nvSpPr>
          <p:spPr>
            <a:xfrm>
              <a:off x="810491" y="9429617"/>
              <a:ext cx="22266248" cy="3429050"/>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0" name="TextBox 79">
              <a:extLst>
                <a:ext uri="{FF2B5EF4-FFF2-40B4-BE49-F238E27FC236}">
                  <a16:creationId xmlns:a16="http://schemas.microsoft.com/office/drawing/2014/main" id="{938765A0-FAD7-4A98-BEA8-F491BFF41723}"/>
                </a:ext>
              </a:extLst>
            </p:cNvPr>
            <p:cNvSpPr txBox="1"/>
            <p:nvPr/>
          </p:nvSpPr>
          <p:spPr>
            <a:xfrm flipH="1">
              <a:off x="1307261" y="9429617"/>
              <a:ext cx="14958955" cy="3255122"/>
            </a:xfrm>
            <a:prstGeom prst="rect">
              <a:avLst/>
            </a:prstGeom>
            <a:noFill/>
          </p:spPr>
          <p:txBody>
            <a:bodyPr wrap="square" rtlCol="0">
              <a:spAutoFit/>
            </a:bodyPr>
            <a:lstStyle/>
            <a:p>
              <a:r>
                <a:rPr lang="en-US" sz="2800" b="1" dirty="0">
                  <a:solidFill>
                    <a:schemeClr val="tx1"/>
                  </a:solidFill>
                  <a:highlight>
                    <a:srgbClr val="FFFF00"/>
                  </a:highlight>
                </a:rPr>
                <a:t>Parameters for Prioritization</a:t>
              </a:r>
            </a:p>
            <a:p>
              <a:pPr marL="342900" indent="-342900">
                <a:buAutoNum type="arabicPeriod"/>
              </a:pPr>
              <a:r>
                <a:rPr lang="en-US" sz="2800" b="1" dirty="0">
                  <a:solidFill>
                    <a:schemeClr val="tx1"/>
                  </a:solidFill>
                </a:rPr>
                <a:t>Criteria for Attractiveness (Y-axis value)</a:t>
              </a:r>
            </a:p>
            <a:p>
              <a:pPr marL="742950" lvl="1" indent="-285750">
                <a:buFontTx/>
                <a:buChar char="-"/>
              </a:pPr>
              <a:r>
                <a:rPr lang="en-US" sz="2800" b="1" dirty="0">
                  <a:solidFill>
                    <a:schemeClr val="tx1"/>
                  </a:solidFill>
                </a:rPr>
                <a:t>Competitiveness</a:t>
              </a:r>
            </a:p>
            <a:p>
              <a:pPr marL="742950" lvl="1" indent="-285750">
                <a:buFontTx/>
                <a:buChar char="-"/>
              </a:pPr>
              <a:r>
                <a:rPr lang="en-US" sz="2800" b="1" dirty="0">
                  <a:solidFill>
                    <a:schemeClr val="tx1"/>
                  </a:solidFill>
                </a:rPr>
                <a:t>Strategic positioning</a:t>
              </a:r>
            </a:p>
            <a:p>
              <a:pPr marL="742950" lvl="1" indent="-285750">
                <a:buFontTx/>
                <a:buChar char="-"/>
              </a:pPr>
              <a:r>
                <a:rPr lang="en-US" sz="2800" b="1" dirty="0">
                  <a:solidFill>
                    <a:schemeClr val="tx1"/>
                  </a:solidFill>
                </a:rPr>
                <a:t>Potential for future development</a:t>
              </a:r>
            </a:p>
          </p:txBody>
        </p:sp>
        <p:sp>
          <p:nvSpPr>
            <p:cNvPr id="81" name="TextBox 80">
              <a:extLst>
                <a:ext uri="{FF2B5EF4-FFF2-40B4-BE49-F238E27FC236}">
                  <a16:creationId xmlns:a16="http://schemas.microsoft.com/office/drawing/2014/main" id="{4849B5C9-CB5C-4762-AB4A-A98C8D364FFC}"/>
                </a:ext>
              </a:extLst>
            </p:cNvPr>
            <p:cNvSpPr txBox="1"/>
            <p:nvPr/>
          </p:nvSpPr>
          <p:spPr>
            <a:xfrm flipH="1">
              <a:off x="9539699" y="10076153"/>
              <a:ext cx="7223287" cy="2608791"/>
            </a:xfrm>
            <a:prstGeom prst="rect">
              <a:avLst/>
            </a:prstGeom>
            <a:noFill/>
          </p:spPr>
          <p:txBody>
            <a:bodyPr wrap="square" rtlCol="0">
              <a:spAutoFit/>
            </a:bodyPr>
            <a:lstStyle/>
            <a:p>
              <a:r>
                <a:rPr lang="en-US" sz="2800" b="1" dirty="0">
                  <a:solidFill>
                    <a:schemeClr val="tx1"/>
                  </a:solidFill>
                </a:rPr>
                <a:t>2. Criteria for readiness (X-axis value)</a:t>
              </a:r>
            </a:p>
            <a:p>
              <a:pPr marL="742950" lvl="1" indent="-285750">
                <a:buFontTx/>
                <a:buChar char="-"/>
              </a:pPr>
              <a:r>
                <a:rPr lang="en-US" sz="2800" b="1" dirty="0">
                  <a:solidFill>
                    <a:schemeClr val="tx1"/>
                  </a:solidFill>
                </a:rPr>
                <a:t>Technology Readiness Level</a:t>
              </a:r>
            </a:p>
            <a:p>
              <a:pPr marL="742950" lvl="1" indent="-285750">
                <a:buFontTx/>
                <a:buChar char="-"/>
              </a:pPr>
              <a:r>
                <a:rPr lang="en-US" sz="2800" b="1" dirty="0">
                  <a:solidFill>
                    <a:schemeClr val="tx1"/>
                  </a:solidFill>
                </a:rPr>
                <a:t>Facility</a:t>
              </a:r>
            </a:p>
            <a:p>
              <a:pPr marL="742950" lvl="1" indent="-285750">
                <a:buFontTx/>
                <a:buChar char="-"/>
              </a:pPr>
              <a:r>
                <a:rPr lang="en-US" sz="2800" b="1" dirty="0">
                  <a:solidFill>
                    <a:schemeClr val="tx1"/>
                  </a:solidFill>
                </a:rPr>
                <a:t>People</a:t>
              </a:r>
            </a:p>
          </p:txBody>
        </p:sp>
      </p:grpSp>
      <p:sp>
        <p:nvSpPr>
          <p:cNvPr id="82" name="TextBox 81">
            <a:extLst>
              <a:ext uri="{FF2B5EF4-FFF2-40B4-BE49-F238E27FC236}">
                <a16:creationId xmlns:a16="http://schemas.microsoft.com/office/drawing/2014/main" id="{8C824E2F-CA04-491D-A610-C53AB7FADD91}"/>
              </a:ext>
            </a:extLst>
          </p:cNvPr>
          <p:cNvSpPr txBox="1"/>
          <p:nvPr/>
        </p:nvSpPr>
        <p:spPr>
          <a:xfrm flipH="1">
            <a:off x="16948645" y="10076153"/>
            <a:ext cx="6780781" cy="669799"/>
          </a:xfrm>
          <a:prstGeom prst="rect">
            <a:avLst/>
          </a:prstGeom>
          <a:noFill/>
        </p:spPr>
        <p:txBody>
          <a:bodyPr wrap="square" rtlCol="0">
            <a:spAutoFit/>
          </a:bodyPr>
          <a:lstStyle/>
          <a:p>
            <a:r>
              <a:rPr lang="en-US" sz="2800" b="1" dirty="0">
                <a:solidFill>
                  <a:schemeClr val="tx1"/>
                </a:solidFill>
              </a:rPr>
              <a:t>3. Market size (Size of bubble)</a:t>
            </a:r>
          </a:p>
        </p:txBody>
      </p:sp>
      <p:pic>
        <p:nvPicPr>
          <p:cNvPr id="4" name="Audio 3">
            <a:hlinkClick r:id="" action="ppaction://media"/>
            <a:extLst>
              <a:ext uri="{FF2B5EF4-FFF2-40B4-BE49-F238E27FC236}">
                <a16:creationId xmlns:a16="http://schemas.microsoft.com/office/drawing/2014/main" id="{1BFE635C-18AC-4363-A07B-7938B784082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3761700" y="13093700"/>
            <a:ext cx="406400" cy="406400"/>
          </a:xfrm>
          <a:prstGeom prst="rect">
            <a:avLst/>
          </a:prstGeom>
        </p:spPr>
      </p:pic>
    </p:spTree>
    <p:extLst>
      <p:ext uri="{BB962C8B-B14F-4D97-AF65-F5344CB8AC3E}">
        <p14:creationId xmlns:p14="http://schemas.microsoft.com/office/powerpoint/2010/main" val="2888291590"/>
      </p:ext>
    </p:extLst>
  </p:cSld>
  <p:clrMapOvr>
    <a:masterClrMapping/>
  </p:clrMapOvr>
  <mc:AlternateContent xmlns:mc="http://schemas.openxmlformats.org/markup-compatibility/2006">
    <mc:Choice xmlns:p14="http://schemas.microsoft.com/office/powerpoint/2010/main" Requires="p14">
      <p:transition spd="slow" p14:dur="2000" advTm="187812"/>
    </mc:Choice>
    <mc:Fallback>
      <p:transition spd="slow" advTm="1878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D0AAF-7A1F-4EA4-BFE5-5FFB7F65D580}"/>
              </a:ext>
            </a:extLst>
          </p:cNvPr>
          <p:cNvSpPr>
            <a:spLocks noGrp="1"/>
          </p:cNvSpPr>
          <p:nvPr>
            <p:ph type="title"/>
          </p:nvPr>
        </p:nvSpPr>
        <p:spPr/>
        <p:txBody>
          <a:bodyPr/>
          <a:lstStyle/>
          <a:p>
            <a:r>
              <a:rPr lang="en-US" dirty="0"/>
              <a:t>Scoring Criteria for Attractiveness</a:t>
            </a:r>
          </a:p>
        </p:txBody>
      </p:sp>
      <p:sp>
        <p:nvSpPr>
          <p:cNvPr id="3" name="Slide Number Placeholder 2">
            <a:extLst>
              <a:ext uri="{FF2B5EF4-FFF2-40B4-BE49-F238E27FC236}">
                <a16:creationId xmlns:a16="http://schemas.microsoft.com/office/drawing/2014/main" id="{48394AE0-93E3-4021-ADF0-692EE43313A2}"/>
              </a:ext>
            </a:extLst>
          </p:cNvPr>
          <p:cNvSpPr>
            <a:spLocks noGrp="1"/>
          </p:cNvSpPr>
          <p:nvPr>
            <p:ph type="sldNum" sz="quarter" idx="12"/>
          </p:nvPr>
        </p:nvSpPr>
        <p:spPr/>
        <p:txBody>
          <a:bodyPr/>
          <a:lstStyle/>
          <a:p>
            <a:r>
              <a:rPr lang="en-US"/>
              <a:t>PAGE </a:t>
            </a:r>
            <a:fld id="{3B38C077-25F1-4B68-A8B0-5CDD2533F231}" type="slidenum">
              <a:rPr lang="en-US" smtClean="0"/>
              <a:pPr/>
              <a:t>4</a:t>
            </a:fld>
            <a:endParaRPr lang="en-US" dirty="0"/>
          </a:p>
        </p:txBody>
      </p:sp>
      <p:graphicFrame>
        <p:nvGraphicFramePr>
          <p:cNvPr id="4" name="Table 3">
            <a:extLst>
              <a:ext uri="{FF2B5EF4-FFF2-40B4-BE49-F238E27FC236}">
                <a16:creationId xmlns:a16="http://schemas.microsoft.com/office/drawing/2014/main" id="{0755DE14-7700-41E7-83EA-13E08FF19BC4}"/>
              </a:ext>
            </a:extLst>
          </p:cNvPr>
          <p:cNvGraphicFramePr>
            <a:graphicFrameLocks noGrp="1"/>
          </p:cNvGraphicFramePr>
          <p:nvPr>
            <p:extLst>
              <p:ext uri="{D42A27DB-BD31-4B8C-83A1-F6EECF244321}">
                <p14:modId xmlns:p14="http://schemas.microsoft.com/office/powerpoint/2010/main" val="4279121413"/>
              </p:ext>
            </p:extLst>
          </p:nvPr>
        </p:nvGraphicFramePr>
        <p:xfrm>
          <a:off x="1192207" y="2606841"/>
          <a:ext cx="21965530" cy="10149971"/>
        </p:xfrm>
        <a:graphic>
          <a:graphicData uri="http://schemas.openxmlformats.org/drawingml/2006/table">
            <a:tbl>
              <a:tblPr/>
              <a:tblGrid>
                <a:gridCol w="3482414">
                  <a:extLst>
                    <a:ext uri="{9D8B030D-6E8A-4147-A177-3AD203B41FA5}">
                      <a16:colId xmlns:a16="http://schemas.microsoft.com/office/drawing/2014/main" val="2798815657"/>
                    </a:ext>
                  </a:extLst>
                </a:gridCol>
                <a:gridCol w="3409233">
                  <a:extLst>
                    <a:ext uri="{9D8B030D-6E8A-4147-A177-3AD203B41FA5}">
                      <a16:colId xmlns:a16="http://schemas.microsoft.com/office/drawing/2014/main" val="752787574"/>
                    </a:ext>
                  </a:extLst>
                </a:gridCol>
                <a:gridCol w="3656448">
                  <a:extLst>
                    <a:ext uri="{9D8B030D-6E8A-4147-A177-3AD203B41FA5}">
                      <a16:colId xmlns:a16="http://schemas.microsoft.com/office/drawing/2014/main" val="3490532437"/>
                    </a:ext>
                  </a:extLst>
                </a:gridCol>
                <a:gridCol w="3656448">
                  <a:extLst>
                    <a:ext uri="{9D8B030D-6E8A-4147-A177-3AD203B41FA5}">
                      <a16:colId xmlns:a16="http://schemas.microsoft.com/office/drawing/2014/main" val="316807883"/>
                    </a:ext>
                  </a:extLst>
                </a:gridCol>
                <a:gridCol w="3902462">
                  <a:extLst>
                    <a:ext uri="{9D8B030D-6E8A-4147-A177-3AD203B41FA5}">
                      <a16:colId xmlns:a16="http://schemas.microsoft.com/office/drawing/2014/main" val="2807904002"/>
                    </a:ext>
                  </a:extLst>
                </a:gridCol>
                <a:gridCol w="3858525">
                  <a:extLst>
                    <a:ext uri="{9D8B030D-6E8A-4147-A177-3AD203B41FA5}">
                      <a16:colId xmlns:a16="http://schemas.microsoft.com/office/drawing/2014/main" val="813813567"/>
                    </a:ext>
                  </a:extLst>
                </a:gridCol>
              </a:tblGrid>
              <a:tr h="771963">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algn="ctr" fontAlgn="ctr">
                        <a:spcAft>
                          <a:spcPts val="375"/>
                        </a:spcAft>
                      </a:pPr>
                      <a:r>
                        <a:rPr lang="en-US" sz="2800" b="1" dirty="0">
                          <a:solidFill>
                            <a:srgbClr val="404040"/>
                          </a:solidFill>
                          <a:effectLst/>
                          <a:latin typeface="Arial" panose="020B0604020202020204" pitchFamily="34" charset="0"/>
                        </a:rPr>
                        <a:t>CRITERIA</a:t>
                      </a:r>
                      <a:endParaRPr lang="en-US" sz="4800" dirty="0">
                        <a:effectLst/>
                        <a:latin typeface="Roboto" panose="02000000000000000000" pitchFamily="2" charset="0"/>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60000"/>
                        <a:lumOff val="4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0" algn="ctr" defTabSz="914400" rtl="0" eaLnBrk="1" fontAlgn="ctr" latinLnBrk="0" hangingPunct="1">
                        <a:spcAft>
                          <a:spcPts val="375"/>
                        </a:spcAft>
                      </a:pPr>
                      <a:r>
                        <a:rPr lang="en-US" sz="3600" b="1" kern="1200" dirty="0">
                          <a:solidFill>
                            <a:srgbClr val="404040"/>
                          </a:solidFill>
                          <a:effectLst/>
                          <a:latin typeface="Arial" panose="020B0604020202020204" pitchFamily="34" charset="0"/>
                          <a:ea typeface="+mn-ea"/>
                          <a:cs typeface="+mn-cs"/>
                        </a:rPr>
                        <a:t>1</a:t>
                      </a: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60000"/>
                        <a:lumOff val="4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algn="ctr" fontAlgn="ctr">
                        <a:spcAft>
                          <a:spcPts val="375"/>
                        </a:spcAft>
                      </a:pPr>
                      <a:r>
                        <a:rPr lang="en-US" sz="3600" b="1" dirty="0">
                          <a:solidFill>
                            <a:srgbClr val="404040"/>
                          </a:solidFill>
                          <a:effectLst/>
                          <a:latin typeface="Arial" panose="020B0604020202020204" pitchFamily="34" charset="0"/>
                        </a:rPr>
                        <a:t>2</a:t>
                      </a:r>
                      <a:endParaRPr lang="en-US" sz="6000" dirty="0">
                        <a:effectLst/>
                        <a:latin typeface="Roboto" panose="02000000000000000000" pitchFamily="2" charset="0"/>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60000"/>
                        <a:lumOff val="4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algn="ctr" fontAlgn="ctr">
                        <a:spcAft>
                          <a:spcPts val="375"/>
                        </a:spcAft>
                      </a:pPr>
                      <a:r>
                        <a:rPr lang="en-US" sz="3600" b="1" dirty="0">
                          <a:solidFill>
                            <a:srgbClr val="404040"/>
                          </a:solidFill>
                          <a:effectLst/>
                          <a:latin typeface="Arial" panose="020B0604020202020204" pitchFamily="34" charset="0"/>
                        </a:rPr>
                        <a:t>3</a:t>
                      </a:r>
                      <a:endParaRPr lang="en-US" sz="6000" dirty="0">
                        <a:effectLst/>
                        <a:latin typeface="Roboto" panose="02000000000000000000" pitchFamily="2" charset="0"/>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60000"/>
                        <a:lumOff val="4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algn="ctr" fontAlgn="ctr">
                        <a:spcAft>
                          <a:spcPts val="375"/>
                        </a:spcAft>
                      </a:pPr>
                      <a:r>
                        <a:rPr lang="en-US" sz="3600" b="1" dirty="0">
                          <a:solidFill>
                            <a:srgbClr val="404040"/>
                          </a:solidFill>
                          <a:effectLst/>
                          <a:latin typeface="Arial" panose="020B0604020202020204" pitchFamily="34" charset="0"/>
                        </a:rPr>
                        <a:t>4</a:t>
                      </a:r>
                      <a:endParaRPr lang="en-US" sz="6000" dirty="0">
                        <a:effectLst/>
                        <a:latin typeface="Roboto" panose="02000000000000000000" pitchFamily="2" charset="0"/>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60000"/>
                        <a:lumOff val="4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algn="ctr" fontAlgn="ctr">
                        <a:spcAft>
                          <a:spcPts val="375"/>
                        </a:spcAft>
                      </a:pPr>
                      <a:r>
                        <a:rPr lang="en-US" sz="3600" b="1" dirty="0">
                          <a:solidFill>
                            <a:srgbClr val="404040"/>
                          </a:solidFill>
                          <a:effectLst/>
                          <a:latin typeface="Arial" panose="020B0604020202020204" pitchFamily="34" charset="0"/>
                        </a:rPr>
                        <a:t>5</a:t>
                      </a:r>
                      <a:endParaRPr lang="en-US" sz="6000" dirty="0">
                        <a:effectLst/>
                        <a:latin typeface="Roboto" panose="02000000000000000000" pitchFamily="2" charset="0"/>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60000"/>
                        <a:lumOff val="40000"/>
                      </a:srgbClr>
                    </a:solidFill>
                  </a:tcPr>
                </a:tc>
                <a:extLst>
                  <a:ext uri="{0D108BD9-81ED-4DB2-BD59-A6C34878D82A}">
                    <a16:rowId xmlns:a16="http://schemas.microsoft.com/office/drawing/2014/main" val="2368656104"/>
                  </a:ext>
                </a:extLst>
              </a:tr>
              <a:tr h="2743528">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algn="ctr" fontAlgn="ctr">
                        <a:spcAft>
                          <a:spcPts val="375"/>
                        </a:spcAft>
                      </a:pPr>
                      <a:r>
                        <a:rPr lang="en-US" sz="2800" b="1" dirty="0">
                          <a:solidFill>
                            <a:srgbClr val="404040"/>
                          </a:solidFill>
                          <a:effectLst/>
                          <a:latin typeface="Arial" panose="020B0604020202020204" pitchFamily="34" charset="0"/>
                        </a:rPr>
                        <a:t>Market Competitiveness</a:t>
                      </a:r>
                      <a:endParaRPr lang="en-US" sz="4800" dirty="0">
                        <a:effectLst/>
                        <a:latin typeface="Roboto" panose="02000000000000000000" pitchFamily="2" charset="0"/>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ไม่มีความแตกต่างจากผลิตภัณฑ์ที่มีอยู่ในท้องตลาด</a:t>
                      </a:r>
                      <a:endParaRPr lang="en-US" sz="3600" kern="1200" dirty="0">
                        <a:solidFill>
                          <a:srgbClr val="404040"/>
                        </a:solidFill>
                        <a:effectLst/>
                        <a:latin typeface="Arial" panose="020B0604020202020204" pitchFamily="34" charset="0"/>
                        <a:ea typeface="+mn-ea"/>
                        <a:cs typeface="+mn-cs"/>
                      </a:endParaRP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ผลิตภัณฑ์เป็นที่รู้จักในตลาดอยู่แล้ว และความสามารถในการแข่งขันค่อนข้างจำกัด</a:t>
                      </a:r>
                      <a:endParaRPr lang="en-US" sz="3600" kern="1200" dirty="0">
                        <a:solidFill>
                          <a:srgbClr val="404040"/>
                        </a:solidFill>
                        <a:effectLst/>
                        <a:latin typeface="Arial" panose="020B0604020202020204" pitchFamily="34" charset="0"/>
                        <a:ea typeface="+mn-ea"/>
                        <a:cs typeface="+mn-cs"/>
                      </a:endParaRPr>
                    </a:p>
                    <a:p>
                      <a:pPr marL="228600" marR="0" lvl="0" indent="0" algn="l" defTabSz="914400" rtl="0" eaLnBrk="1" fontAlgn="ctr" latinLnBrk="0" hangingPunct="1">
                        <a:lnSpc>
                          <a:spcPct val="100000"/>
                        </a:lnSpc>
                        <a:spcBef>
                          <a:spcPts val="0"/>
                        </a:spcBef>
                        <a:spcAft>
                          <a:spcPts val="375"/>
                        </a:spcAft>
                        <a:buClrTx/>
                        <a:buSzTx/>
                        <a:buFontTx/>
                        <a:buNone/>
                        <a:tabLst/>
                        <a:defRPr/>
                      </a:pPr>
                      <a:endParaRPr lang="en-US" sz="3600" kern="1200" dirty="0">
                        <a:solidFill>
                          <a:srgbClr val="404040"/>
                        </a:solidFill>
                        <a:effectLst/>
                        <a:latin typeface="Arial" panose="020B0604020202020204" pitchFamily="34" charset="0"/>
                        <a:ea typeface="+mn-ea"/>
                        <a:cs typeface="+mn-cs"/>
                      </a:endParaRP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ความสามารถในการแข่งขันของสินค้าหรือบริการอยู่ในระดับปานกลาง</a:t>
                      </a:r>
                      <a:endParaRPr lang="en-US" sz="3600" kern="1200" dirty="0">
                        <a:solidFill>
                          <a:srgbClr val="404040"/>
                        </a:solidFill>
                        <a:effectLst/>
                        <a:latin typeface="Arial" panose="020B0604020202020204" pitchFamily="34" charset="0"/>
                        <a:ea typeface="+mn-ea"/>
                        <a:cs typeface="+mn-cs"/>
                      </a:endParaRPr>
                    </a:p>
                    <a:p>
                      <a:pPr marL="228600" marR="0" lvl="0" indent="0" algn="l" defTabSz="914400" rtl="0" eaLnBrk="1" fontAlgn="ctr" latinLnBrk="0" hangingPunct="1">
                        <a:lnSpc>
                          <a:spcPct val="100000"/>
                        </a:lnSpc>
                        <a:spcBef>
                          <a:spcPts val="0"/>
                        </a:spcBef>
                        <a:spcAft>
                          <a:spcPts val="375"/>
                        </a:spcAft>
                        <a:buClrTx/>
                        <a:buSzTx/>
                        <a:buFontTx/>
                        <a:buNone/>
                        <a:tabLst/>
                        <a:defRPr/>
                      </a:pPr>
                      <a:endParaRPr lang="en-US" sz="3600" kern="1200" dirty="0">
                        <a:solidFill>
                          <a:srgbClr val="404040"/>
                        </a:solidFill>
                        <a:effectLst/>
                        <a:latin typeface="Arial" panose="020B0604020202020204" pitchFamily="34" charset="0"/>
                        <a:ea typeface="+mn-ea"/>
                        <a:cs typeface="+mn-cs"/>
                      </a:endParaRP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นำเสนอคุณค่าที่แตกต่างจากผลิตภัณฑ์ที่มีอยู่ และเป็นที่ต้องการของตลาด สามารถสร้างให้เกิดข้อได้เปรียบเชิงการแข่งขันได้</a:t>
                      </a: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ให้คุณค่าที่แตกต่างและสามารถกลายเป็นสินค้าหลักในตลาดได้ (ยังไม่มีหน่วยงานใดสามารถทำได้เทียบเท่า)</a:t>
                      </a:r>
                      <a:endParaRPr lang="en-US" sz="3600" kern="1200" dirty="0">
                        <a:solidFill>
                          <a:srgbClr val="404040"/>
                        </a:solidFill>
                        <a:effectLst/>
                        <a:latin typeface="Arial" panose="020B0604020202020204" pitchFamily="34" charset="0"/>
                        <a:ea typeface="+mn-ea"/>
                        <a:cs typeface="+mn-cs"/>
                      </a:endParaRP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extLst>
                  <a:ext uri="{0D108BD9-81ED-4DB2-BD59-A6C34878D82A}">
                    <a16:rowId xmlns:a16="http://schemas.microsoft.com/office/drawing/2014/main" val="2209924273"/>
                  </a:ext>
                </a:extLst>
              </a:tr>
              <a:tr h="3245199">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0" algn="ctr" defTabSz="914400" rtl="0" eaLnBrk="1" fontAlgn="ctr" latinLnBrk="0" hangingPunct="1">
                        <a:spcAft>
                          <a:spcPts val="375"/>
                        </a:spcAft>
                      </a:pPr>
                      <a:r>
                        <a:rPr lang="en-US" sz="2800" b="1" kern="1200" dirty="0">
                          <a:solidFill>
                            <a:srgbClr val="404040"/>
                          </a:solidFill>
                          <a:effectLst/>
                          <a:latin typeface="Arial" panose="020B0604020202020204" pitchFamily="34" charset="0"/>
                          <a:ea typeface="+mn-ea"/>
                          <a:cs typeface="+mn-cs"/>
                        </a:rPr>
                        <a:t>Strategic Alignment</a:t>
                      </a: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noProof="0" dirty="0">
                          <a:solidFill>
                            <a:srgbClr val="404040"/>
                          </a:solidFill>
                          <a:effectLst/>
                          <a:latin typeface="Arial" panose="020B0604020202020204" pitchFamily="34" charset="0"/>
                          <a:ea typeface="+mn-ea"/>
                          <a:cs typeface="+mn-cs"/>
                        </a:rPr>
                        <a:t>สอดคล้องกับเป้าหมายเฉพาะเรื่อง ไม่ได้เชื่อมโยงสอดคล้องกับนโยบายอุตสาหกรรม นโยบายชาติ หรือนโยบายระดับนานาชาติ</a:t>
                      </a: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noProof="0" dirty="0">
                          <a:solidFill>
                            <a:srgbClr val="404040"/>
                          </a:solidFill>
                          <a:effectLst/>
                          <a:latin typeface="Arial" panose="020B0604020202020204" pitchFamily="34" charset="0"/>
                          <a:ea typeface="+mn-ea"/>
                          <a:cs typeface="+mn-cs"/>
                        </a:rPr>
                        <a:t>มีความสอดคล้องกับนโยบายเฉพาะของอุตสาหกรรมใดอุตสาหกรรมหนึ่ง ไม่ได้เป็นส่วนหนึ่งของนโยบายระดับชาติหรือระดับนานาชาติ</a:t>
                      </a: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noProof="0" dirty="0">
                          <a:solidFill>
                            <a:srgbClr val="404040"/>
                          </a:solidFill>
                          <a:effectLst/>
                          <a:latin typeface="Arial" panose="020B0604020202020204" pitchFamily="34" charset="0"/>
                          <a:ea typeface="+mn-ea"/>
                          <a:cs typeface="+mn-cs"/>
                        </a:rPr>
                        <a:t>สอดคล้องกับนโยบายอุตสาหกรรมมากกว่าหนึ่งอุตสาหกรรม แต่ไม่ได้เป็นเป้าหมายสำหรับนโยบายชาติและนโยบายระดับนานาชาติ</a:t>
                      </a:r>
                      <a:endParaRPr lang="en-US" sz="3600" kern="1200" noProof="0" dirty="0">
                        <a:solidFill>
                          <a:srgbClr val="404040"/>
                        </a:solidFill>
                        <a:effectLst/>
                        <a:latin typeface="Arial" panose="020B0604020202020204" pitchFamily="34" charset="0"/>
                        <a:ea typeface="+mn-ea"/>
                        <a:cs typeface="+mn-cs"/>
                      </a:endParaRP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noProof="0" dirty="0">
                          <a:solidFill>
                            <a:srgbClr val="404040"/>
                          </a:solidFill>
                          <a:effectLst/>
                          <a:latin typeface="Arial" panose="020B0604020202020204" pitchFamily="34" charset="0"/>
                          <a:ea typeface="+mn-ea"/>
                          <a:cs typeface="+mn-cs"/>
                        </a:rPr>
                        <a:t>สอดคล้องกับนโยบายอุตสาหกรรมและนโยบายชาติ แต่ไม่เป็นเป้าหมายที่น่าสนใจสำหรับนโยบายระดับนานาชาติ</a:t>
                      </a:r>
                      <a:endParaRPr lang="en-US" sz="3600" kern="1200" noProof="0" dirty="0">
                        <a:solidFill>
                          <a:srgbClr val="404040"/>
                        </a:solidFill>
                        <a:effectLst/>
                        <a:latin typeface="Arial" panose="020B0604020202020204" pitchFamily="34" charset="0"/>
                        <a:ea typeface="+mn-ea"/>
                        <a:cs typeface="+mn-cs"/>
                      </a:endParaRP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noProof="0" dirty="0">
                          <a:solidFill>
                            <a:srgbClr val="404040"/>
                          </a:solidFill>
                          <a:effectLst/>
                          <a:latin typeface="Arial" panose="020B0604020202020204" pitchFamily="34" charset="0"/>
                          <a:ea typeface="+mn-ea"/>
                          <a:cs typeface="+mn-cs"/>
                        </a:rPr>
                        <a:t>สอดคล้องกับนโยบายระดับอุตสาหกรรม นโยบายชาติ และนโยบายระดับนานาชาติ</a:t>
                      </a:r>
                      <a:endParaRPr lang="en-US" sz="3600" kern="1200" noProof="0" dirty="0">
                        <a:solidFill>
                          <a:srgbClr val="404040"/>
                        </a:solidFill>
                        <a:effectLst/>
                        <a:latin typeface="Arial" panose="020B0604020202020204" pitchFamily="34" charset="0"/>
                        <a:ea typeface="+mn-ea"/>
                        <a:cs typeface="+mn-cs"/>
                      </a:endParaRP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745725013"/>
                  </a:ext>
                </a:extLst>
              </a:tr>
              <a:tr h="2743528">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algn="ctr" fontAlgn="ctr">
                        <a:spcAft>
                          <a:spcPts val="375"/>
                        </a:spcAft>
                      </a:pPr>
                      <a:r>
                        <a:rPr lang="en-US" sz="2800" b="1" dirty="0">
                          <a:solidFill>
                            <a:srgbClr val="404040"/>
                          </a:solidFill>
                          <a:effectLst/>
                          <a:latin typeface="Arial" panose="020B0604020202020204" pitchFamily="34" charset="0"/>
                        </a:rPr>
                        <a:t>Potential for Future Development</a:t>
                      </a:r>
                      <a:endParaRPr lang="en-US" sz="4800" dirty="0">
                        <a:effectLst/>
                        <a:latin typeface="Roboto" panose="02000000000000000000" pitchFamily="2" charset="0"/>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ถดถอย</a:t>
                      </a:r>
                      <a:r>
                        <a:rPr lang="en-US" sz="3600" kern="1200" dirty="0">
                          <a:solidFill>
                            <a:srgbClr val="404040"/>
                          </a:solidFill>
                          <a:effectLst/>
                          <a:latin typeface="Arial" panose="020B0604020202020204" pitchFamily="34" charset="0"/>
                          <a:ea typeface="+mn-ea"/>
                          <a:cs typeface="+mn-cs"/>
                        </a:rPr>
                        <a:t>: </a:t>
                      </a:r>
                      <a:r>
                        <a:rPr lang="th-TH" sz="3600" kern="1200" dirty="0">
                          <a:solidFill>
                            <a:srgbClr val="404040"/>
                          </a:solidFill>
                          <a:effectLst/>
                          <a:latin typeface="Arial" panose="020B0604020202020204" pitchFamily="34" charset="0"/>
                          <a:ea typeface="+mn-ea"/>
                          <a:cs typeface="+mn-cs"/>
                        </a:rPr>
                        <a:t>อัตราการพัฒนาเทคโนโลยีช้าลง มีแค่การปรับปรุงเพียงเล็กน้อยเท่านั้น ไม่มีเทคโนโลยีใหม่</a:t>
                      </a:r>
                      <a:endParaRPr lang="en-US" sz="3600" kern="1200" dirty="0">
                        <a:solidFill>
                          <a:srgbClr val="404040"/>
                        </a:solidFill>
                        <a:effectLst/>
                        <a:latin typeface="Arial" panose="020B0604020202020204" pitchFamily="34" charset="0"/>
                        <a:ea typeface="+mn-ea"/>
                        <a:cs typeface="+mn-cs"/>
                      </a:endParaRP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อิ่มตัว</a:t>
                      </a:r>
                      <a:r>
                        <a:rPr lang="en-US" sz="3600" kern="1200" dirty="0">
                          <a:solidFill>
                            <a:srgbClr val="404040"/>
                          </a:solidFill>
                          <a:effectLst/>
                          <a:latin typeface="Arial" panose="020B0604020202020204" pitchFamily="34" charset="0"/>
                          <a:ea typeface="+mn-ea"/>
                          <a:cs typeface="+mn-cs"/>
                        </a:rPr>
                        <a:t>: </a:t>
                      </a:r>
                      <a:r>
                        <a:rPr lang="th-TH" sz="3600" kern="1200" dirty="0">
                          <a:solidFill>
                            <a:srgbClr val="404040"/>
                          </a:solidFill>
                          <a:effectLst/>
                          <a:latin typeface="Arial" panose="020B0604020202020204" pitchFamily="34" charset="0"/>
                          <a:ea typeface="+mn-ea"/>
                          <a:cs typeface="+mn-cs"/>
                        </a:rPr>
                        <a:t>อัตราการพัฒนาเริ่มคงที่และมีแนวโน้มที่จะได้รับความสนใจน้อยลงในอนาคต</a:t>
                      </a:r>
                      <a:endParaRPr lang="en-US" sz="3600" kern="1200" dirty="0">
                        <a:solidFill>
                          <a:srgbClr val="404040"/>
                        </a:solidFill>
                        <a:effectLst/>
                        <a:latin typeface="Arial" panose="020B0604020202020204" pitchFamily="34" charset="0"/>
                        <a:ea typeface="+mn-ea"/>
                        <a:cs typeface="+mn-cs"/>
                      </a:endParaRP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คงที่</a:t>
                      </a:r>
                      <a:r>
                        <a:rPr lang="en-US" sz="3600" kern="1200" dirty="0">
                          <a:solidFill>
                            <a:srgbClr val="404040"/>
                          </a:solidFill>
                          <a:effectLst/>
                          <a:latin typeface="Arial" panose="020B0604020202020204" pitchFamily="34" charset="0"/>
                          <a:ea typeface="+mn-ea"/>
                          <a:cs typeface="+mn-cs"/>
                        </a:rPr>
                        <a:t>: </a:t>
                      </a:r>
                      <a:r>
                        <a:rPr lang="th-TH" sz="3600" kern="1200" dirty="0">
                          <a:solidFill>
                            <a:srgbClr val="404040"/>
                          </a:solidFill>
                          <a:effectLst/>
                          <a:latin typeface="Arial" panose="020B0604020202020204" pitchFamily="34" charset="0"/>
                          <a:ea typeface="+mn-ea"/>
                          <a:cs typeface="+mn-cs"/>
                        </a:rPr>
                        <a:t>อัตราการพัฒนาเริ่มคงที่ การพัฒนามุ่งเน้นไปที่การพัฒนาต่อยอด</a:t>
                      </a:r>
                      <a:endParaRPr lang="en-US" sz="3600" kern="1200" dirty="0">
                        <a:solidFill>
                          <a:srgbClr val="404040"/>
                        </a:solidFill>
                        <a:effectLst/>
                        <a:latin typeface="Arial" panose="020B0604020202020204" pitchFamily="34" charset="0"/>
                        <a:ea typeface="+mn-ea"/>
                        <a:cs typeface="+mn-cs"/>
                      </a:endParaRP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เริ่มต้น</a:t>
                      </a:r>
                      <a:r>
                        <a:rPr lang="en-US" sz="3600" kern="1200" dirty="0">
                          <a:solidFill>
                            <a:srgbClr val="404040"/>
                          </a:solidFill>
                          <a:effectLst/>
                          <a:latin typeface="Arial" panose="020B0604020202020204" pitchFamily="34" charset="0"/>
                          <a:ea typeface="+mn-ea"/>
                          <a:cs typeface="+mn-cs"/>
                        </a:rPr>
                        <a:t>: </a:t>
                      </a:r>
                      <a:r>
                        <a:rPr lang="th-TH" sz="3600" kern="1200" dirty="0">
                          <a:solidFill>
                            <a:srgbClr val="404040"/>
                          </a:solidFill>
                          <a:effectLst/>
                          <a:latin typeface="Arial" panose="020B0604020202020204" pitchFamily="34" charset="0"/>
                          <a:ea typeface="+mn-ea"/>
                          <a:cs typeface="+mn-cs"/>
                        </a:rPr>
                        <a:t>เทคโนโลยีได้รับการพิสูจน์ว่ามีศักยภาพถึงแม้ว่าจะยังอยู่ในช่วงเริ่มต้นของการพัฒนา</a:t>
                      </a:r>
                      <a:endParaRPr lang="en-US" sz="3600" kern="1200" dirty="0">
                        <a:solidFill>
                          <a:srgbClr val="404040"/>
                        </a:solidFill>
                        <a:effectLst/>
                        <a:latin typeface="Arial" panose="020B0604020202020204" pitchFamily="34" charset="0"/>
                        <a:ea typeface="+mn-ea"/>
                        <a:cs typeface="+mn-cs"/>
                      </a:endParaRP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เติบโต</a:t>
                      </a:r>
                      <a:r>
                        <a:rPr lang="en-US" sz="3600" kern="1200" dirty="0">
                          <a:solidFill>
                            <a:srgbClr val="404040"/>
                          </a:solidFill>
                          <a:effectLst/>
                          <a:latin typeface="Arial" panose="020B0604020202020204" pitchFamily="34" charset="0"/>
                          <a:ea typeface="+mn-ea"/>
                          <a:cs typeface="+mn-cs"/>
                        </a:rPr>
                        <a:t>: </a:t>
                      </a:r>
                      <a:r>
                        <a:rPr lang="th-TH" sz="3600" kern="1200" dirty="0">
                          <a:solidFill>
                            <a:srgbClr val="404040"/>
                          </a:solidFill>
                          <a:effectLst/>
                          <a:latin typeface="Arial" panose="020B0604020202020204" pitchFamily="34" charset="0"/>
                          <a:ea typeface="+mn-ea"/>
                          <a:cs typeface="+mn-cs"/>
                        </a:rPr>
                        <a:t>มีงานวิจัยจำนวนมากที่เกี่ยวข้องกับการพัฒนาเทคโนโลยีนี้ (มีจำนวนบทความตีพิมพ์และสิทธิบัตรเพิ่มมากขึ้น)</a:t>
                      </a:r>
                      <a:endParaRPr lang="en-US" sz="3600" kern="1200" dirty="0">
                        <a:solidFill>
                          <a:srgbClr val="404040"/>
                        </a:solidFill>
                        <a:effectLst/>
                        <a:latin typeface="Arial" panose="020B0604020202020204" pitchFamily="34" charset="0"/>
                        <a:ea typeface="+mn-ea"/>
                        <a:cs typeface="+mn-cs"/>
                      </a:endParaRPr>
                    </a:p>
                  </a:txBody>
                  <a:tcPr marL="0" marR="0" marT="0" marB="0">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ED7D31">
                        <a:lumMod val="40000"/>
                        <a:lumOff val="60000"/>
                      </a:srgbClr>
                    </a:solidFill>
                  </a:tcPr>
                </a:tc>
                <a:extLst>
                  <a:ext uri="{0D108BD9-81ED-4DB2-BD59-A6C34878D82A}">
                    <a16:rowId xmlns:a16="http://schemas.microsoft.com/office/drawing/2014/main" val="3542586016"/>
                  </a:ext>
                </a:extLst>
              </a:tr>
            </a:tbl>
          </a:graphicData>
        </a:graphic>
      </p:graphicFrame>
      <p:pic>
        <p:nvPicPr>
          <p:cNvPr id="5" name="Audio 4">
            <a:hlinkClick r:id="" action="ppaction://media"/>
            <a:extLst>
              <a:ext uri="{FF2B5EF4-FFF2-40B4-BE49-F238E27FC236}">
                <a16:creationId xmlns:a16="http://schemas.microsoft.com/office/drawing/2014/main" id="{F295B2D2-B9D4-45E9-999F-719AF06F250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3761700" y="13093700"/>
            <a:ext cx="406400" cy="406400"/>
          </a:xfrm>
          <a:prstGeom prst="rect">
            <a:avLst/>
          </a:prstGeom>
        </p:spPr>
      </p:pic>
    </p:spTree>
    <p:extLst>
      <p:ext uri="{BB962C8B-B14F-4D97-AF65-F5344CB8AC3E}">
        <p14:creationId xmlns:p14="http://schemas.microsoft.com/office/powerpoint/2010/main" val="3137068778"/>
      </p:ext>
    </p:extLst>
  </p:cSld>
  <p:clrMapOvr>
    <a:masterClrMapping/>
  </p:clrMapOvr>
  <mc:AlternateContent xmlns:mc="http://schemas.openxmlformats.org/markup-compatibility/2006">
    <mc:Choice xmlns:p14="http://schemas.microsoft.com/office/powerpoint/2010/main" Requires="p14">
      <p:transition spd="slow" p14:dur="2000" advTm="70621"/>
    </mc:Choice>
    <mc:Fallback>
      <p:transition spd="slow" advTm="706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D0AAF-7A1F-4EA4-BFE5-5FFB7F65D580}"/>
              </a:ext>
            </a:extLst>
          </p:cNvPr>
          <p:cNvSpPr>
            <a:spLocks noGrp="1"/>
          </p:cNvSpPr>
          <p:nvPr>
            <p:ph type="title"/>
          </p:nvPr>
        </p:nvSpPr>
        <p:spPr/>
        <p:txBody>
          <a:bodyPr/>
          <a:lstStyle/>
          <a:p>
            <a:r>
              <a:rPr lang="en-US" dirty="0"/>
              <a:t>Scoring Criteria for Readiness</a:t>
            </a:r>
          </a:p>
        </p:txBody>
      </p:sp>
      <p:sp>
        <p:nvSpPr>
          <p:cNvPr id="3" name="Slide Number Placeholder 2">
            <a:extLst>
              <a:ext uri="{FF2B5EF4-FFF2-40B4-BE49-F238E27FC236}">
                <a16:creationId xmlns:a16="http://schemas.microsoft.com/office/drawing/2014/main" id="{48394AE0-93E3-4021-ADF0-692EE43313A2}"/>
              </a:ext>
            </a:extLst>
          </p:cNvPr>
          <p:cNvSpPr>
            <a:spLocks noGrp="1"/>
          </p:cNvSpPr>
          <p:nvPr>
            <p:ph type="sldNum" sz="quarter" idx="12"/>
          </p:nvPr>
        </p:nvSpPr>
        <p:spPr/>
        <p:txBody>
          <a:bodyPr/>
          <a:lstStyle/>
          <a:p>
            <a:pPr marL="0" marR="0" lvl="0" indent="0" algn="r" defTabSz="914400" rtl="0" eaLnBrk="1" fontAlgn="auto" latinLnBrk="0" hangingPunct="0">
              <a:lnSpc>
                <a:spcPct val="150000"/>
              </a:lnSpc>
              <a:spcBef>
                <a:spcPts val="0"/>
              </a:spcBef>
              <a:spcAft>
                <a:spcPts val="0"/>
              </a:spcAft>
              <a:buClrTx/>
              <a:buSzTx/>
              <a:buFontTx/>
              <a:buNone/>
              <a:tabLst/>
              <a:defRPr/>
            </a:pPr>
            <a:r>
              <a:rPr kumimoji="0" lang="en-US" sz="2400" b="0" i="0" u="none" strike="noStrike" kern="0" cap="none" spc="0" normalizeH="0" baseline="0" noProof="0">
                <a:ln>
                  <a:noFill/>
                </a:ln>
                <a:solidFill>
                  <a:prstClr val="black">
                    <a:tint val="75000"/>
                  </a:prstClr>
                </a:solidFill>
                <a:effectLst/>
                <a:uLnTx/>
                <a:uFillTx/>
                <a:latin typeface="Calibri" panose="020F0502020204030204"/>
                <a:ea typeface="Open Sans"/>
                <a:cs typeface="Open Sans"/>
                <a:sym typeface="Open Sans"/>
              </a:rPr>
              <a:t>PAGE </a:t>
            </a:r>
            <a:fld id="{3B38C077-25F1-4B68-A8B0-5CDD2533F231}" type="slidenum">
              <a:rPr kumimoji="0" lang="en-US" sz="2400" b="0" i="0" u="none" strike="noStrike" kern="0" cap="none" spc="0" normalizeH="0" baseline="0" noProof="0" smtClean="0">
                <a:ln>
                  <a:noFill/>
                </a:ln>
                <a:solidFill>
                  <a:prstClr val="black">
                    <a:tint val="75000"/>
                  </a:prstClr>
                </a:solidFill>
                <a:effectLst/>
                <a:uLnTx/>
                <a:uFillTx/>
                <a:latin typeface="Calibri" panose="020F0502020204030204"/>
                <a:ea typeface="Open Sans"/>
                <a:cs typeface="Open Sans"/>
                <a:sym typeface="Open Sans"/>
              </a:rPr>
              <a:pPr marL="0" marR="0" lvl="0" indent="0" algn="r" defTabSz="914400" rtl="0" eaLnBrk="1" fontAlgn="auto" latinLnBrk="0" hangingPunct="0">
                <a:lnSpc>
                  <a:spcPct val="150000"/>
                </a:lnSpc>
                <a:spcBef>
                  <a:spcPts val="0"/>
                </a:spcBef>
                <a:spcAft>
                  <a:spcPts val="0"/>
                </a:spcAft>
                <a:buClrTx/>
                <a:buSzTx/>
                <a:buFontTx/>
                <a:buNone/>
                <a:tabLst/>
                <a:defRPr/>
              </a:pPr>
              <a:t>5</a:t>
            </a:fld>
            <a:endParaRPr kumimoji="0" lang="en-US" sz="2400" b="0" i="0" u="none" strike="noStrike" kern="0" cap="none" spc="0" normalizeH="0" baseline="0" noProof="0" dirty="0">
              <a:ln>
                <a:noFill/>
              </a:ln>
              <a:solidFill>
                <a:prstClr val="black">
                  <a:tint val="75000"/>
                </a:prstClr>
              </a:solidFill>
              <a:effectLst/>
              <a:uLnTx/>
              <a:uFillTx/>
              <a:latin typeface="Calibri" panose="020F0502020204030204"/>
              <a:ea typeface="Open Sans"/>
              <a:cs typeface="Open Sans"/>
              <a:sym typeface="Open Sans"/>
            </a:endParaRPr>
          </a:p>
        </p:txBody>
      </p:sp>
      <p:graphicFrame>
        <p:nvGraphicFramePr>
          <p:cNvPr id="5" name="Table 4">
            <a:extLst>
              <a:ext uri="{FF2B5EF4-FFF2-40B4-BE49-F238E27FC236}">
                <a16:creationId xmlns:a16="http://schemas.microsoft.com/office/drawing/2014/main" id="{4A8801F6-F4B7-4EAD-A6DE-2501CF77E66B}"/>
              </a:ext>
            </a:extLst>
          </p:cNvPr>
          <p:cNvGraphicFramePr>
            <a:graphicFrameLocks noGrp="1"/>
          </p:cNvGraphicFramePr>
          <p:nvPr>
            <p:extLst>
              <p:ext uri="{D42A27DB-BD31-4B8C-83A1-F6EECF244321}">
                <p14:modId xmlns:p14="http://schemas.microsoft.com/office/powerpoint/2010/main" val="2533260909"/>
              </p:ext>
            </p:extLst>
          </p:nvPr>
        </p:nvGraphicFramePr>
        <p:xfrm>
          <a:off x="685799" y="3470563"/>
          <a:ext cx="22714527" cy="7274046"/>
        </p:xfrm>
        <a:graphic>
          <a:graphicData uri="http://schemas.openxmlformats.org/drawingml/2006/table">
            <a:tbl>
              <a:tblPr/>
              <a:tblGrid>
                <a:gridCol w="3387437">
                  <a:extLst>
                    <a:ext uri="{9D8B030D-6E8A-4147-A177-3AD203B41FA5}">
                      <a16:colId xmlns:a16="http://schemas.microsoft.com/office/drawing/2014/main" val="3698838304"/>
                    </a:ext>
                  </a:extLst>
                </a:gridCol>
                <a:gridCol w="3689034">
                  <a:extLst>
                    <a:ext uri="{9D8B030D-6E8A-4147-A177-3AD203B41FA5}">
                      <a16:colId xmlns:a16="http://schemas.microsoft.com/office/drawing/2014/main" val="3658197181"/>
                    </a:ext>
                  </a:extLst>
                </a:gridCol>
                <a:gridCol w="3833985">
                  <a:extLst>
                    <a:ext uri="{9D8B030D-6E8A-4147-A177-3AD203B41FA5}">
                      <a16:colId xmlns:a16="http://schemas.microsoft.com/office/drawing/2014/main" val="2327976831"/>
                    </a:ext>
                  </a:extLst>
                </a:gridCol>
                <a:gridCol w="3958232">
                  <a:extLst>
                    <a:ext uri="{9D8B030D-6E8A-4147-A177-3AD203B41FA5}">
                      <a16:colId xmlns:a16="http://schemas.microsoft.com/office/drawing/2014/main" val="3466755060"/>
                    </a:ext>
                  </a:extLst>
                </a:gridCol>
                <a:gridCol w="3730888">
                  <a:extLst>
                    <a:ext uri="{9D8B030D-6E8A-4147-A177-3AD203B41FA5}">
                      <a16:colId xmlns:a16="http://schemas.microsoft.com/office/drawing/2014/main" val="419089254"/>
                    </a:ext>
                  </a:extLst>
                </a:gridCol>
                <a:gridCol w="4114951">
                  <a:extLst>
                    <a:ext uri="{9D8B030D-6E8A-4147-A177-3AD203B41FA5}">
                      <a16:colId xmlns:a16="http://schemas.microsoft.com/office/drawing/2014/main" val="1274424042"/>
                    </a:ext>
                  </a:extLst>
                </a:gridCol>
              </a:tblGrid>
              <a:tr h="914401">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0" algn="ctr" defTabSz="1828800" rtl="0" eaLnBrk="1" fontAlgn="ctr" latinLnBrk="0" hangingPunct="1">
                        <a:spcAft>
                          <a:spcPts val="375"/>
                        </a:spcAft>
                      </a:pPr>
                      <a:r>
                        <a:rPr lang="en-US" sz="2800" b="1" kern="1200" dirty="0">
                          <a:solidFill>
                            <a:srgbClr val="404040"/>
                          </a:solidFill>
                          <a:effectLst/>
                          <a:latin typeface="Arial" panose="020B0604020202020204" pitchFamily="34" charset="0"/>
                          <a:ea typeface="+mn-ea"/>
                          <a:cs typeface="+mn-cs"/>
                        </a:rPr>
                        <a:t>CRITERIA</a:t>
                      </a: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70AD47"/>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0" algn="ctr" defTabSz="914400" rtl="0" eaLnBrk="1" fontAlgn="ctr" latinLnBrk="0" hangingPunct="1">
                        <a:spcAft>
                          <a:spcPts val="375"/>
                        </a:spcAft>
                      </a:pPr>
                      <a:r>
                        <a:rPr lang="en-US" sz="3600" b="1" kern="1200" dirty="0">
                          <a:solidFill>
                            <a:srgbClr val="404040"/>
                          </a:solidFill>
                          <a:effectLst/>
                          <a:latin typeface="Arial" panose="020B0604020202020204" pitchFamily="34" charset="0"/>
                          <a:ea typeface="+mn-ea"/>
                          <a:cs typeface="+mn-cs"/>
                        </a:rPr>
                        <a:t>1</a:t>
                      </a: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70AD47"/>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0" algn="ctr" defTabSz="914400" rtl="0" eaLnBrk="1" fontAlgn="ctr" latinLnBrk="0" hangingPunct="1">
                        <a:spcAft>
                          <a:spcPts val="375"/>
                        </a:spcAft>
                      </a:pPr>
                      <a:r>
                        <a:rPr lang="en-US" sz="3600" b="1" kern="1200" dirty="0">
                          <a:solidFill>
                            <a:srgbClr val="404040"/>
                          </a:solidFill>
                          <a:effectLst/>
                          <a:latin typeface="Arial" panose="020B0604020202020204" pitchFamily="34" charset="0"/>
                          <a:ea typeface="+mn-ea"/>
                          <a:cs typeface="+mn-cs"/>
                        </a:rPr>
                        <a:t>2</a:t>
                      </a: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70AD47"/>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0" algn="ctr" defTabSz="914400" rtl="0" eaLnBrk="1" fontAlgn="ctr" latinLnBrk="0" hangingPunct="1">
                        <a:spcAft>
                          <a:spcPts val="375"/>
                        </a:spcAft>
                      </a:pPr>
                      <a:r>
                        <a:rPr lang="en-US" sz="3600" b="1" kern="1200" dirty="0">
                          <a:solidFill>
                            <a:srgbClr val="404040"/>
                          </a:solidFill>
                          <a:effectLst/>
                          <a:latin typeface="Arial" panose="020B0604020202020204" pitchFamily="34" charset="0"/>
                          <a:ea typeface="+mn-ea"/>
                          <a:cs typeface="+mn-cs"/>
                        </a:rPr>
                        <a:t>3</a:t>
                      </a: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70AD47"/>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0" algn="ctr" defTabSz="914400" rtl="0" eaLnBrk="1" fontAlgn="ctr" latinLnBrk="0" hangingPunct="1">
                        <a:spcAft>
                          <a:spcPts val="375"/>
                        </a:spcAft>
                      </a:pPr>
                      <a:r>
                        <a:rPr lang="en-US" sz="3600" b="1" kern="1200" dirty="0">
                          <a:solidFill>
                            <a:srgbClr val="404040"/>
                          </a:solidFill>
                          <a:effectLst/>
                          <a:latin typeface="Arial" panose="020B0604020202020204" pitchFamily="34" charset="0"/>
                          <a:ea typeface="+mn-ea"/>
                          <a:cs typeface="+mn-cs"/>
                        </a:rPr>
                        <a:t>4</a:t>
                      </a: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70AD47"/>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0" algn="ctr" defTabSz="914400" rtl="0" eaLnBrk="1" fontAlgn="ctr" latinLnBrk="0" hangingPunct="1">
                        <a:spcAft>
                          <a:spcPts val="375"/>
                        </a:spcAft>
                      </a:pPr>
                      <a:r>
                        <a:rPr lang="en-US" sz="3600" b="1" kern="1200" dirty="0">
                          <a:solidFill>
                            <a:srgbClr val="404040"/>
                          </a:solidFill>
                          <a:effectLst/>
                          <a:latin typeface="Arial" panose="020B0604020202020204" pitchFamily="34" charset="0"/>
                          <a:ea typeface="+mn-ea"/>
                          <a:cs typeface="+mn-cs"/>
                        </a:rPr>
                        <a:t>5</a:t>
                      </a: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70AD47"/>
                    </a:solidFill>
                  </a:tcPr>
                </a:tc>
                <a:extLst>
                  <a:ext uri="{0D108BD9-81ED-4DB2-BD59-A6C34878D82A}">
                    <a16:rowId xmlns:a16="http://schemas.microsoft.com/office/drawing/2014/main" val="2606449184"/>
                  </a:ext>
                </a:extLst>
              </a:tr>
              <a:tr h="2389909">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0" algn="ctr" defTabSz="914400" rtl="0" eaLnBrk="1" fontAlgn="ctr" latinLnBrk="0" hangingPunct="1">
                        <a:spcAft>
                          <a:spcPts val="375"/>
                        </a:spcAft>
                      </a:pPr>
                      <a:r>
                        <a:rPr lang="en-US" sz="3600" b="1" kern="1200" dirty="0">
                          <a:solidFill>
                            <a:srgbClr val="404040"/>
                          </a:solidFill>
                          <a:effectLst/>
                          <a:latin typeface="Arial" panose="020B0604020202020204" pitchFamily="34" charset="0"/>
                          <a:ea typeface="+mn-ea"/>
                          <a:cs typeface="+mn-cs"/>
                        </a:rPr>
                        <a:t>People</a:t>
                      </a: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อยู่ในช่วงเริ่มต้น ยังไม่มีทิศทางชัดเจน ต้องใช้เวลาเตรียมความพร้อมอีกหลายปี</a:t>
                      </a:r>
                      <a:endParaRPr lang="en-US" sz="3600" kern="1200" dirty="0">
                        <a:solidFill>
                          <a:srgbClr val="404040"/>
                        </a:solidFill>
                        <a:effectLst/>
                        <a:latin typeface="Arial" panose="020B0604020202020204" pitchFamily="34" charset="0"/>
                        <a:ea typeface="+mn-ea"/>
                        <a:cs typeface="+mn-cs"/>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จะมีความพร้อมภายใน </a:t>
                      </a:r>
                      <a:r>
                        <a:rPr lang="en-US" sz="3600" kern="1200" dirty="0">
                          <a:solidFill>
                            <a:srgbClr val="404040"/>
                          </a:solidFill>
                          <a:effectLst/>
                          <a:latin typeface="Arial" panose="020B0604020202020204" pitchFamily="34" charset="0"/>
                          <a:ea typeface="+mn-ea"/>
                          <a:cs typeface="+mn-cs"/>
                        </a:rPr>
                        <a:t>2-3 </a:t>
                      </a:r>
                      <a:r>
                        <a:rPr lang="th-TH" sz="3600" kern="1200" dirty="0">
                          <a:solidFill>
                            <a:srgbClr val="404040"/>
                          </a:solidFill>
                          <a:effectLst/>
                          <a:latin typeface="Arial" panose="020B0604020202020204" pitchFamily="34" charset="0"/>
                          <a:ea typeface="+mn-ea"/>
                          <a:cs typeface="+mn-cs"/>
                        </a:rPr>
                        <a:t>ปี</a:t>
                      </a:r>
                      <a:endParaRPr lang="en-US" sz="3600" kern="1200" dirty="0">
                        <a:solidFill>
                          <a:srgbClr val="404040"/>
                        </a:solidFill>
                        <a:effectLst/>
                        <a:latin typeface="Arial" panose="020B0604020202020204" pitchFamily="34" charset="0"/>
                        <a:ea typeface="+mn-ea"/>
                        <a:cs typeface="+mn-cs"/>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จะมีความพร้อมภายในหนึ่งปี</a:t>
                      </a:r>
                      <a:endParaRPr lang="en-US" sz="3600" kern="1200" dirty="0">
                        <a:solidFill>
                          <a:srgbClr val="404040"/>
                        </a:solidFill>
                        <a:effectLst/>
                        <a:latin typeface="Arial" panose="020B0604020202020204" pitchFamily="34" charset="0"/>
                        <a:ea typeface="+mn-ea"/>
                        <a:cs typeface="+mn-cs"/>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จะมีความพร้อมภายใน </a:t>
                      </a:r>
                      <a:r>
                        <a:rPr lang="en-US" sz="3600" kern="1200" dirty="0">
                          <a:solidFill>
                            <a:srgbClr val="404040"/>
                          </a:solidFill>
                          <a:effectLst/>
                          <a:latin typeface="Arial" panose="020B0604020202020204" pitchFamily="34" charset="0"/>
                          <a:ea typeface="+mn-ea"/>
                          <a:cs typeface="+mn-cs"/>
                        </a:rPr>
                        <a:t>6 </a:t>
                      </a:r>
                      <a:r>
                        <a:rPr lang="th-TH" sz="3600" kern="1200" dirty="0">
                          <a:solidFill>
                            <a:srgbClr val="404040"/>
                          </a:solidFill>
                          <a:effectLst/>
                          <a:latin typeface="Arial" panose="020B0604020202020204" pitchFamily="34" charset="0"/>
                          <a:ea typeface="+mn-ea"/>
                          <a:cs typeface="+mn-cs"/>
                        </a:rPr>
                        <a:t>เดือน</a:t>
                      </a:r>
                      <a:endParaRPr lang="en-US" sz="3600" kern="1200" dirty="0">
                        <a:solidFill>
                          <a:srgbClr val="404040"/>
                        </a:solidFill>
                        <a:effectLst/>
                        <a:latin typeface="Arial" panose="020B0604020202020204" pitchFamily="34" charset="0"/>
                        <a:ea typeface="+mn-ea"/>
                        <a:cs typeface="+mn-cs"/>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มีความพร้อมแล้ว</a:t>
                      </a:r>
                      <a:endParaRPr lang="en-US" sz="3600" kern="1200" dirty="0">
                        <a:solidFill>
                          <a:srgbClr val="404040"/>
                        </a:solidFill>
                        <a:effectLst/>
                        <a:latin typeface="Arial" panose="020B0604020202020204" pitchFamily="34" charset="0"/>
                        <a:ea typeface="+mn-ea"/>
                        <a:cs typeface="+mn-cs"/>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rgbClr val="92D050"/>
                    </a:solidFill>
                  </a:tcPr>
                </a:tc>
                <a:extLst>
                  <a:ext uri="{0D108BD9-81ED-4DB2-BD59-A6C34878D82A}">
                    <a16:rowId xmlns:a16="http://schemas.microsoft.com/office/drawing/2014/main" val="3827294825"/>
                  </a:ext>
                </a:extLst>
              </a:tr>
              <a:tr h="2514600">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0" algn="ctr" defTabSz="914400" rtl="0" eaLnBrk="1" fontAlgn="ctr" latinLnBrk="0" hangingPunct="1">
                        <a:spcAft>
                          <a:spcPts val="375"/>
                        </a:spcAft>
                      </a:pPr>
                      <a:r>
                        <a:rPr lang="en-US" sz="3600" b="1" kern="1200" dirty="0">
                          <a:solidFill>
                            <a:srgbClr val="404040"/>
                          </a:solidFill>
                          <a:effectLst/>
                          <a:latin typeface="Arial" panose="020B0604020202020204" pitchFamily="34" charset="0"/>
                          <a:ea typeface="+mn-ea"/>
                          <a:cs typeface="+mn-cs"/>
                        </a:rPr>
                        <a:t>Facility</a:t>
                      </a: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อยู่ในช่วงเริ่มต้น ยังไม่มีทิศทางชัดเจน ต้องใช้เวลาเตรียมความพร้อมอีกหลายปี</a:t>
                      </a:r>
                      <a:endParaRPr lang="en-US" sz="3600" kern="1200" dirty="0">
                        <a:solidFill>
                          <a:srgbClr val="404040"/>
                        </a:solidFill>
                        <a:effectLst/>
                        <a:latin typeface="Arial" panose="020B0604020202020204" pitchFamily="34" charset="0"/>
                        <a:ea typeface="+mn-ea"/>
                        <a:cs typeface="+mn-cs"/>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จะมีความพร้อมภายใน </a:t>
                      </a:r>
                      <a:r>
                        <a:rPr lang="en-US" sz="3600" kern="1200" dirty="0">
                          <a:solidFill>
                            <a:srgbClr val="404040"/>
                          </a:solidFill>
                          <a:effectLst/>
                          <a:latin typeface="Arial" panose="020B0604020202020204" pitchFamily="34" charset="0"/>
                          <a:ea typeface="+mn-ea"/>
                          <a:cs typeface="+mn-cs"/>
                        </a:rPr>
                        <a:t>2-3 </a:t>
                      </a:r>
                      <a:r>
                        <a:rPr lang="th-TH" sz="3600" kern="1200" dirty="0">
                          <a:solidFill>
                            <a:srgbClr val="404040"/>
                          </a:solidFill>
                          <a:effectLst/>
                          <a:latin typeface="Arial" panose="020B0604020202020204" pitchFamily="34" charset="0"/>
                          <a:ea typeface="+mn-ea"/>
                          <a:cs typeface="+mn-cs"/>
                        </a:rPr>
                        <a:t>ปี</a:t>
                      </a:r>
                      <a:endParaRPr lang="en-US" sz="3600" kern="1200" dirty="0">
                        <a:solidFill>
                          <a:srgbClr val="404040"/>
                        </a:solidFill>
                        <a:effectLst/>
                        <a:latin typeface="Arial" panose="020B0604020202020204" pitchFamily="34" charset="0"/>
                        <a:ea typeface="+mn-ea"/>
                        <a:cs typeface="+mn-cs"/>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จะมีความพร้อมภายในหนึ่งปี</a:t>
                      </a:r>
                      <a:endParaRPr lang="en-US" sz="3600" kern="1200" dirty="0">
                        <a:solidFill>
                          <a:srgbClr val="404040"/>
                        </a:solidFill>
                        <a:effectLst/>
                        <a:latin typeface="Arial" panose="020B0604020202020204" pitchFamily="34" charset="0"/>
                        <a:ea typeface="+mn-ea"/>
                        <a:cs typeface="+mn-cs"/>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จะมีความพร้อมภายใน </a:t>
                      </a:r>
                      <a:r>
                        <a:rPr lang="en-US" sz="3600" kern="1200" dirty="0">
                          <a:solidFill>
                            <a:srgbClr val="404040"/>
                          </a:solidFill>
                          <a:effectLst/>
                          <a:latin typeface="Arial" panose="020B0604020202020204" pitchFamily="34" charset="0"/>
                          <a:ea typeface="+mn-ea"/>
                          <a:cs typeface="+mn-cs"/>
                        </a:rPr>
                        <a:t>6 </a:t>
                      </a:r>
                      <a:r>
                        <a:rPr lang="th-TH" sz="3600" kern="1200" dirty="0">
                          <a:solidFill>
                            <a:srgbClr val="404040"/>
                          </a:solidFill>
                          <a:effectLst/>
                          <a:latin typeface="Arial" panose="020B0604020202020204" pitchFamily="34" charset="0"/>
                          <a:ea typeface="+mn-ea"/>
                          <a:cs typeface="+mn-cs"/>
                        </a:rPr>
                        <a:t>เดือน</a:t>
                      </a:r>
                      <a:endParaRPr lang="en-US" sz="3600" kern="1200" dirty="0">
                        <a:solidFill>
                          <a:srgbClr val="404040"/>
                        </a:solidFill>
                        <a:effectLst/>
                        <a:latin typeface="Arial" panose="020B0604020202020204" pitchFamily="34" charset="0"/>
                        <a:ea typeface="+mn-ea"/>
                        <a:cs typeface="+mn-cs"/>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228600" marR="0" lvl="0" indent="0" algn="l" defTabSz="914400" rtl="0" eaLnBrk="1" fontAlgn="ctr" latinLnBrk="0" hangingPunct="1">
                        <a:lnSpc>
                          <a:spcPct val="100000"/>
                        </a:lnSpc>
                        <a:spcBef>
                          <a:spcPts val="0"/>
                        </a:spcBef>
                        <a:spcAft>
                          <a:spcPts val="375"/>
                        </a:spcAft>
                        <a:buClrTx/>
                        <a:buSzTx/>
                        <a:buFontTx/>
                        <a:buNone/>
                        <a:tabLst/>
                        <a:defRPr/>
                      </a:pPr>
                      <a:r>
                        <a:rPr lang="th-TH" sz="3600" kern="1200" dirty="0">
                          <a:solidFill>
                            <a:srgbClr val="404040"/>
                          </a:solidFill>
                          <a:effectLst/>
                          <a:latin typeface="Arial" panose="020B0604020202020204" pitchFamily="34" charset="0"/>
                          <a:ea typeface="+mn-ea"/>
                          <a:cs typeface="+mn-cs"/>
                        </a:rPr>
                        <a:t>มีความพร้อมแล้ว</a:t>
                      </a:r>
                      <a:endParaRPr lang="en-US" sz="3600" kern="1200" dirty="0">
                        <a:solidFill>
                          <a:srgbClr val="404040"/>
                        </a:solidFill>
                        <a:effectLst/>
                        <a:latin typeface="Arial" panose="020B0604020202020204" pitchFamily="34" charset="0"/>
                        <a:ea typeface="+mn-ea"/>
                        <a:cs typeface="+mn-cs"/>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842874166"/>
                  </a:ext>
                </a:extLst>
              </a:tr>
              <a:tr h="1455136">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0" algn="ctr" defTabSz="914400" rtl="0" eaLnBrk="1" fontAlgn="ctr" latinLnBrk="0" hangingPunct="1">
                        <a:spcAft>
                          <a:spcPts val="375"/>
                        </a:spcAft>
                      </a:pPr>
                      <a:r>
                        <a:rPr lang="en-US" sz="3600" b="1" kern="1200" dirty="0">
                          <a:solidFill>
                            <a:srgbClr val="404040"/>
                          </a:solidFill>
                          <a:effectLst/>
                          <a:latin typeface="Arial" panose="020B0604020202020204" pitchFamily="34" charset="0"/>
                          <a:ea typeface="+mn-ea"/>
                          <a:cs typeface="+mn-cs"/>
                        </a:rPr>
                        <a:t>TRLs </a:t>
                      </a: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algn="ctr" fontAlgn="ctr">
                        <a:spcAft>
                          <a:spcPts val="375"/>
                        </a:spcAft>
                      </a:pPr>
                      <a:r>
                        <a:rPr lang="en-US" sz="3600" b="1" dirty="0">
                          <a:solidFill>
                            <a:srgbClr val="404040"/>
                          </a:solidFill>
                          <a:effectLst/>
                          <a:latin typeface="Arial" panose="020B0604020202020204" pitchFamily="34" charset="0"/>
                        </a:rPr>
                        <a:t>1-2</a:t>
                      </a:r>
                      <a:endParaRPr lang="en-US" sz="6000" dirty="0">
                        <a:effectLst/>
                        <a:latin typeface="Roboto" panose="02000000000000000000" pitchFamily="2" charset="0"/>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algn="ctr" fontAlgn="ctr">
                        <a:spcAft>
                          <a:spcPts val="375"/>
                        </a:spcAft>
                      </a:pPr>
                      <a:r>
                        <a:rPr lang="en-US" sz="3600" b="1" dirty="0">
                          <a:solidFill>
                            <a:srgbClr val="404040"/>
                          </a:solidFill>
                          <a:effectLst/>
                          <a:latin typeface="Arial" panose="020B0604020202020204" pitchFamily="34" charset="0"/>
                        </a:rPr>
                        <a:t>3-4</a:t>
                      </a:r>
                      <a:endParaRPr lang="en-US" sz="6000" dirty="0">
                        <a:effectLst/>
                        <a:latin typeface="Roboto" panose="02000000000000000000" pitchFamily="2" charset="0"/>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marL="0" algn="ctr" defTabSz="914400" rtl="0" eaLnBrk="1" fontAlgn="ctr" latinLnBrk="0" hangingPunct="1">
                        <a:spcAft>
                          <a:spcPts val="375"/>
                        </a:spcAft>
                      </a:pPr>
                      <a:r>
                        <a:rPr lang="en-US" sz="3600" b="1" kern="1200" dirty="0">
                          <a:solidFill>
                            <a:srgbClr val="404040"/>
                          </a:solidFill>
                          <a:effectLst/>
                          <a:latin typeface="Arial" panose="020B0604020202020204" pitchFamily="34" charset="0"/>
                          <a:ea typeface="+mn-ea"/>
                          <a:cs typeface="+mn-cs"/>
                        </a:rPr>
                        <a:t>5-6</a:t>
                      </a: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algn="ctr" fontAlgn="ctr">
                        <a:spcAft>
                          <a:spcPts val="375"/>
                        </a:spcAft>
                      </a:pPr>
                      <a:r>
                        <a:rPr lang="en-US" sz="3600" b="1" dirty="0">
                          <a:solidFill>
                            <a:srgbClr val="404040"/>
                          </a:solidFill>
                          <a:effectLst/>
                          <a:latin typeface="Arial" panose="020B0604020202020204" pitchFamily="34" charset="0"/>
                        </a:rPr>
                        <a:t>7-8</a:t>
                      </a:r>
                      <a:endParaRPr lang="en-US" sz="6000" dirty="0">
                        <a:effectLst/>
                        <a:latin typeface="Roboto" panose="02000000000000000000" pitchFamily="2" charset="0"/>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lvl1pPr marL="0" algn="l" defTabSz="1828800" rtl="0" eaLnBrk="1" latinLnBrk="0" hangingPunct="1">
                        <a:defRPr sz="3600" kern="1200">
                          <a:solidFill>
                            <a:schemeClr val="tx1"/>
                          </a:solidFill>
                          <a:latin typeface="Calibri" panose="020F0502020204030204"/>
                        </a:defRPr>
                      </a:lvl1pPr>
                      <a:lvl2pPr marL="914400" algn="l" defTabSz="1828800" rtl="0" eaLnBrk="1" latinLnBrk="0" hangingPunct="1">
                        <a:defRPr sz="3600" kern="1200">
                          <a:solidFill>
                            <a:schemeClr val="tx1"/>
                          </a:solidFill>
                          <a:latin typeface="Calibri" panose="020F0502020204030204"/>
                        </a:defRPr>
                      </a:lvl2pPr>
                      <a:lvl3pPr marL="1828800" algn="l" defTabSz="1828800" rtl="0" eaLnBrk="1" latinLnBrk="0" hangingPunct="1">
                        <a:defRPr sz="3600" kern="1200">
                          <a:solidFill>
                            <a:schemeClr val="tx1"/>
                          </a:solidFill>
                          <a:latin typeface="Calibri" panose="020F0502020204030204"/>
                        </a:defRPr>
                      </a:lvl3pPr>
                      <a:lvl4pPr marL="2743200" algn="l" defTabSz="1828800" rtl="0" eaLnBrk="1" latinLnBrk="0" hangingPunct="1">
                        <a:defRPr sz="3600" kern="1200">
                          <a:solidFill>
                            <a:schemeClr val="tx1"/>
                          </a:solidFill>
                          <a:latin typeface="Calibri" panose="020F0502020204030204"/>
                        </a:defRPr>
                      </a:lvl4pPr>
                      <a:lvl5pPr marL="3657600" algn="l" defTabSz="1828800" rtl="0" eaLnBrk="1" latinLnBrk="0" hangingPunct="1">
                        <a:defRPr sz="3600" kern="1200">
                          <a:solidFill>
                            <a:schemeClr val="tx1"/>
                          </a:solidFill>
                          <a:latin typeface="Calibri" panose="020F0502020204030204"/>
                        </a:defRPr>
                      </a:lvl5pPr>
                      <a:lvl6pPr marL="4572000" algn="l" defTabSz="1828800" rtl="0" eaLnBrk="1" latinLnBrk="0" hangingPunct="1">
                        <a:defRPr sz="3600" kern="1200">
                          <a:solidFill>
                            <a:schemeClr val="tx1"/>
                          </a:solidFill>
                          <a:latin typeface="Calibri" panose="020F0502020204030204"/>
                        </a:defRPr>
                      </a:lvl6pPr>
                      <a:lvl7pPr marL="5486400" algn="l" defTabSz="1828800" rtl="0" eaLnBrk="1" latinLnBrk="0" hangingPunct="1">
                        <a:defRPr sz="3600" kern="1200">
                          <a:solidFill>
                            <a:schemeClr val="tx1"/>
                          </a:solidFill>
                          <a:latin typeface="Calibri" panose="020F0502020204030204"/>
                        </a:defRPr>
                      </a:lvl7pPr>
                      <a:lvl8pPr marL="6400800" algn="l" defTabSz="1828800" rtl="0" eaLnBrk="1" latinLnBrk="0" hangingPunct="1">
                        <a:defRPr sz="3600" kern="1200">
                          <a:solidFill>
                            <a:schemeClr val="tx1"/>
                          </a:solidFill>
                          <a:latin typeface="Calibri" panose="020F0502020204030204"/>
                        </a:defRPr>
                      </a:lvl8pPr>
                      <a:lvl9pPr marL="7315200" algn="l" defTabSz="1828800" rtl="0" eaLnBrk="1" latinLnBrk="0" hangingPunct="1">
                        <a:defRPr sz="3600" kern="1200">
                          <a:solidFill>
                            <a:schemeClr val="tx1"/>
                          </a:solidFill>
                          <a:latin typeface="Calibri" panose="020F0502020204030204"/>
                        </a:defRPr>
                      </a:lvl9pPr>
                    </a:lstStyle>
                    <a:p>
                      <a:pPr algn="ctr" fontAlgn="ctr">
                        <a:spcAft>
                          <a:spcPts val="375"/>
                        </a:spcAft>
                      </a:pPr>
                      <a:r>
                        <a:rPr lang="en-US" sz="3600" b="1" dirty="0">
                          <a:solidFill>
                            <a:srgbClr val="404040"/>
                          </a:solidFill>
                          <a:effectLst/>
                          <a:latin typeface="Arial" panose="020B0604020202020204" pitchFamily="34" charset="0"/>
                        </a:rPr>
                        <a:t>9</a:t>
                      </a:r>
                      <a:endParaRPr lang="en-US" sz="6000" dirty="0">
                        <a:effectLst/>
                        <a:latin typeface="Roboto" panose="02000000000000000000" pitchFamily="2" charset="0"/>
                      </a:endParaRPr>
                    </a:p>
                  </a:txBody>
                  <a:tcPr marL="0" marR="0" marT="0" marB="0" anchor="ctr">
                    <a:lnL w="19050" cap="flat" cmpd="sng" algn="ctr">
                      <a:solidFill>
                        <a:srgbClr val="F5F5F5"/>
                      </a:solidFill>
                      <a:prstDash val="solid"/>
                      <a:round/>
                      <a:headEnd type="none" w="med" len="med"/>
                      <a:tailEnd type="none" w="med" len="med"/>
                    </a:lnL>
                    <a:lnR w="19050" cap="flat" cmpd="sng" algn="ctr">
                      <a:solidFill>
                        <a:srgbClr val="F5F5F5"/>
                      </a:solidFill>
                      <a:prstDash val="solid"/>
                      <a:round/>
                      <a:headEnd type="none" w="med" len="med"/>
                      <a:tailEnd type="none" w="med" len="med"/>
                    </a:lnR>
                    <a:lnT w="19050" cap="flat" cmpd="sng" algn="ctr">
                      <a:solidFill>
                        <a:srgbClr val="F5F5F5"/>
                      </a:solidFill>
                      <a:prstDash val="solid"/>
                      <a:round/>
                      <a:headEnd type="none" w="med" len="med"/>
                      <a:tailEnd type="none" w="med" len="med"/>
                    </a:lnT>
                    <a:lnB w="19050" cap="flat" cmpd="sng" algn="ctr">
                      <a:solidFill>
                        <a:srgbClr val="F5F5F5"/>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extLst>
                  <a:ext uri="{0D108BD9-81ED-4DB2-BD59-A6C34878D82A}">
                    <a16:rowId xmlns:a16="http://schemas.microsoft.com/office/drawing/2014/main" val="1273987702"/>
                  </a:ext>
                </a:extLst>
              </a:tr>
            </a:tbl>
          </a:graphicData>
        </a:graphic>
      </p:graphicFrame>
      <p:pic>
        <p:nvPicPr>
          <p:cNvPr id="4" name="Audio 3">
            <a:hlinkClick r:id="" action="ppaction://media"/>
            <a:extLst>
              <a:ext uri="{FF2B5EF4-FFF2-40B4-BE49-F238E27FC236}">
                <a16:creationId xmlns:a16="http://schemas.microsoft.com/office/drawing/2014/main" id="{62D85AC3-CAA2-4A9E-A3C0-412497EE266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3761700" y="13093700"/>
            <a:ext cx="406400" cy="406400"/>
          </a:xfrm>
          <a:prstGeom prst="rect">
            <a:avLst/>
          </a:prstGeom>
        </p:spPr>
      </p:pic>
    </p:spTree>
    <p:extLst>
      <p:ext uri="{BB962C8B-B14F-4D97-AF65-F5344CB8AC3E}">
        <p14:creationId xmlns:p14="http://schemas.microsoft.com/office/powerpoint/2010/main" val="2686506592"/>
      </p:ext>
    </p:extLst>
  </p:cSld>
  <p:clrMapOvr>
    <a:masterClrMapping/>
  </p:clrMapOvr>
  <mc:AlternateContent xmlns:mc="http://schemas.openxmlformats.org/markup-compatibility/2006">
    <mc:Choice xmlns:p14="http://schemas.microsoft.com/office/powerpoint/2010/main" Requires="p14">
      <p:transition spd="slow" p14:dur="2000" advTm="20629"/>
    </mc:Choice>
    <mc:Fallback>
      <p:transition spd="slow" advTm="206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1C208-D962-43B3-B80A-F2BC80D1A2AA}"/>
              </a:ext>
            </a:extLst>
          </p:cNvPr>
          <p:cNvSpPr>
            <a:spLocks noGrp="1"/>
          </p:cNvSpPr>
          <p:nvPr>
            <p:ph type="title"/>
          </p:nvPr>
        </p:nvSpPr>
        <p:spPr/>
        <p:txBody>
          <a:bodyPr/>
          <a:lstStyle/>
          <a:p>
            <a:r>
              <a:rPr lang="en-US" dirty="0"/>
              <a:t>Web-based Tools</a:t>
            </a:r>
          </a:p>
        </p:txBody>
      </p:sp>
      <p:sp>
        <p:nvSpPr>
          <p:cNvPr id="3" name="Slide Number Placeholder 2">
            <a:extLst>
              <a:ext uri="{FF2B5EF4-FFF2-40B4-BE49-F238E27FC236}">
                <a16:creationId xmlns:a16="http://schemas.microsoft.com/office/drawing/2014/main" id="{A9994532-2B9C-490F-9B2D-BDEC897B4125}"/>
              </a:ext>
            </a:extLst>
          </p:cNvPr>
          <p:cNvSpPr>
            <a:spLocks noGrp="1"/>
          </p:cNvSpPr>
          <p:nvPr>
            <p:ph type="sldNum" sz="quarter" idx="12"/>
          </p:nvPr>
        </p:nvSpPr>
        <p:spPr/>
        <p:txBody>
          <a:bodyPr/>
          <a:lstStyle/>
          <a:p>
            <a:r>
              <a:rPr lang="en-US"/>
              <a:t>PAGE </a:t>
            </a:r>
            <a:fld id="{3B38C077-25F1-4B68-A8B0-5CDD2533F231}" type="slidenum">
              <a:rPr lang="en-US" smtClean="0"/>
              <a:pPr/>
              <a:t>6</a:t>
            </a:fld>
            <a:endParaRPr lang="en-US" dirty="0"/>
          </a:p>
        </p:txBody>
      </p:sp>
      <p:pic>
        <p:nvPicPr>
          <p:cNvPr id="5" name="Picture 4">
            <a:extLst>
              <a:ext uri="{FF2B5EF4-FFF2-40B4-BE49-F238E27FC236}">
                <a16:creationId xmlns:a16="http://schemas.microsoft.com/office/drawing/2014/main" id="{CB38F8A5-049C-4575-A2F8-5B435B244F88}"/>
              </a:ext>
            </a:extLst>
          </p:cNvPr>
          <p:cNvPicPr>
            <a:picLocks noChangeAspect="1"/>
          </p:cNvPicPr>
          <p:nvPr/>
        </p:nvPicPr>
        <p:blipFill rotWithShape="1">
          <a:blip r:embed="rId4"/>
          <a:srcRect r="12105"/>
          <a:stretch/>
        </p:blipFill>
        <p:spPr>
          <a:xfrm>
            <a:off x="2761005" y="2025108"/>
            <a:ext cx="12593295" cy="9358882"/>
          </a:xfrm>
          <a:prstGeom prst="rect">
            <a:avLst/>
          </a:prstGeom>
        </p:spPr>
      </p:pic>
      <p:sp>
        <p:nvSpPr>
          <p:cNvPr id="6" name="Arrow: Right 5">
            <a:extLst>
              <a:ext uri="{FF2B5EF4-FFF2-40B4-BE49-F238E27FC236}">
                <a16:creationId xmlns:a16="http://schemas.microsoft.com/office/drawing/2014/main" id="{5DCF4A27-596D-4747-B832-CBEBA0D9EFE4}"/>
              </a:ext>
            </a:extLst>
          </p:cNvPr>
          <p:cNvSpPr/>
          <p:nvPr/>
        </p:nvSpPr>
        <p:spPr>
          <a:xfrm>
            <a:off x="4914482" y="2832292"/>
            <a:ext cx="978408" cy="15004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B658962-FEBA-40F2-B194-D9F9D05BFA1B}"/>
              </a:ext>
            </a:extLst>
          </p:cNvPr>
          <p:cNvSpPr txBox="1"/>
          <p:nvPr/>
        </p:nvSpPr>
        <p:spPr>
          <a:xfrm>
            <a:off x="346937" y="2369968"/>
            <a:ext cx="4512774" cy="2190280"/>
          </a:xfrm>
          <a:prstGeom prst="rect">
            <a:avLst/>
          </a:prstGeom>
          <a:noFill/>
        </p:spPr>
        <p:txBody>
          <a:bodyPr wrap="none" rtlCol="0">
            <a:spAutoFit/>
          </a:bodyPr>
          <a:lstStyle/>
          <a:p>
            <a:r>
              <a:rPr lang="th-TH" sz="4800" b="1" dirty="0">
                <a:solidFill>
                  <a:schemeClr val="accent1"/>
                </a:solidFill>
              </a:rPr>
              <a:t>วัตถุประสงค์ของ </a:t>
            </a:r>
          </a:p>
          <a:p>
            <a:r>
              <a:rPr lang="en-US" sz="4800" b="1" dirty="0">
                <a:solidFill>
                  <a:schemeClr val="accent1"/>
                </a:solidFill>
              </a:rPr>
              <a:t>Workshop 2</a:t>
            </a:r>
          </a:p>
        </p:txBody>
      </p:sp>
      <p:pic>
        <p:nvPicPr>
          <p:cNvPr id="8" name="Picture 7">
            <a:extLst>
              <a:ext uri="{FF2B5EF4-FFF2-40B4-BE49-F238E27FC236}">
                <a16:creationId xmlns:a16="http://schemas.microsoft.com/office/drawing/2014/main" id="{A7BCE60F-B727-4F20-909C-972A2C0FA3BE}"/>
              </a:ext>
            </a:extLst>
          </p:cNvPr>
          <p:cNvPicPr>
            <a:picLocks noChangeAspect="1"/>
          </p:cNvPicPr>
          <p:nvPr/>
        </p:nvPicPr>
        <p:blipFill rotWithShape="1">
          <a:blip r:embed="rId5"/>
          <a:srcRect r="9134"/>
          <a:stretch/>
        </p:blipFill>
        <p:spPr>
          <a:xfrm>
            <a:off x="22324742" y="1"/>
            <a:ext cx="2053539" cy="2259980"/>
          </a:xfrm>
          <a:prstGeom prst="rect">
            <a:avLst/>
          </a:prstGeom>
        </p:spPr>
      </p:pic>
      <p:pic>
        <p:nvPicPr>
          <p:cNvPr id="10" name="Picture 9">
            <a:extLst>
              <a:ext uri="{FF2B5EF4-FFF2-40B4-BE49-F238E27FC236}">
                <a16:creationId xmlns:a16="http://schemas.microsoft.com/office/drawing/2014/main" id="{502A7C7F-3DA3-4A08-B274-E5ACB43A0B3A}"/>
              </a:ext>
            </a:extLst>
          </p:cNvPr>
          <p:cNvPicPr>
            <a:picLocks noChangeAspect="1"/>
          </p:cNvPicPr>
          <p:nvPr/>
        </p:nvPicPr>
        <p:blipFill rotWithShape="1">
          <a:blip r:embed="rId6"/>
          <a:srcRect l="18700" t="37474" r="39401" b="19166"/>
          <a:stretch/>
        </p:blipFill>
        <p:spPr>
          <a:xfrm>
            <a:off x="13143708" y="7205598"/>
            <a:ext cx="8134350" cy="5947214"/>
          </a:xfrm>
          <a:prstGeom prst="rect">
            <a:avLst/>
          </a:prstGeom>
        </p:spPr>
      </p:pic>
      <p:pic>
        <p:nvPicPr>
          <p:cNvPr id="11" name="Audio 10">
            <a:hlinkClick r:id="" action="ppaction://media"/>
            <a:extLst>
              <a:ext uri="{FF2B5EF4-FFF2-40B4-BE49-F238E27FC236}">
                <a16:creationId xmlns:a16="http://schemas.microsoft.com/office/drawing/2014/main" id="{028E5925-6459-4ED5-899E-7FB7352AA35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3761700" y="13093700"/>
            <a:ext cx="406400" cy="406400"/>
          </a:xfrm>
          <a:prstGeom prst="rect">
            <a:avLst/>
          </a:prstGeom>
        </p:spPr>
      </p:pic>
    </p:spTree>
    <p:extLst>
      <p:ext uri="{BB962C8B-B14F-4D97-AF65-F5344CB8AC3E}">
        <p14:creationId xmlns:p14="http://schemas.microsoft.com/office/powerpoint/2010/main" val="3590095039"/>
      </p:ext>
    </p:extLst>
  </p:cSld>
  <p:clrMapOvr>
    <a:masterClrMapping/>
  </p:clrMapOvr>
  <mc:AlternateContent xmlns:mc="http://schemas.openxmlformats.org/markup-compatibility/2006">
    <mc:Choice xmlns:p14="http://schemas.microsoft.com/office/powerpoint/2010/main" Requires="p14">
      <p:transition spd="slow" p14:dur="2000" advTm="30521"/>
    </mc:Choice>
    <mc:Fallback>
      <p:transition spd="slow" advTm="305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AFEB-0542-4D63-9771-A2E549CC52DD}"/>
              </a:ext>
            </a:extLst>
          </p:cNvPr>
          <p:cNvSpPr>
            <a:spLocks noGrp="1"/>
          </p:cNvSpPr>
          <p:nvPr>
            <p:ph type="title"/>
          </p:nvPr>
        </p:nvSpPr>
        <p:spPr/>
        <p:txBody>
          <a:bodyPr/>
          <a:lstStyle/>
          <a:p>
            <a:r>
              <a:rPr lang="th-TH" dirty="0"/>
              <a:t>การวิเคราะห์เครือข่ายนักวิจัยและขีดความสามารถของงานวิจัย</a:t>
            </a:r>
            <a:r>
              <a:rPr lang="en-US" dirty="0"/>
              <a:t>: Bibliometric Analysis</a:t>
            </a:r>
          </a:p>
        </p:txBody>
      </p:sp>
      <p:sp>
        <p:nvSpPr>
          <p:cNvPr id="3" name="Slide Number Placeholder 2">
            <a:extLst>
              <a:ext uri="{FF2B5EF4-FFF2-40B4-BE49-F238E27FC236}">
                <a16:creationId xmlns:a16="http://schemas.microsoft.com/office/drawing/2014/main" id="{2F85C841-9A6C-4C27-B899-657276401DB1}"/>
              </a:ext>
            </a:extLst>
          </p:cNvPr>
          <p:cNvSpPr>
            <a:spLocks noGrp="1"/>
          </p:cNvSpPr>
          <p:nvPr>
            <p:ph type="sldNum" sz="quarter" idx="12"/>
          </p:nvPr>
        </p:nvSpPr>
        <p:spPr/>
        <p:txBody>
          <a:bodyPr/>
          <a:lstStyle/>
          <a:p>
            <a:r>
              <a:rPr lang="en-US"/>
              <a:t>PAGE </a:t>
            </a:r>
            <a:fld id="{3B38C077-25F1-4B68-A8B0-5CDD2533F231}" type="slidenum">
              <a:rPr lang="en-US" smtClean="0"/>
              <a:pPr/>
              <a:t>7</a:t>
            </a:fld>
            <a:endParaRPr lang="en-US" dirty="0"/>
          </a:p>
        </p:txBody>
      </p:sp>
      <p:grpSp>
        <p:nvGrpSpPr>
          <p:cNvPr id="4" name="Group 3">
            <a:extLst>
              <a:ext uri="{FF2B5EF4-FFF2-40B4-BE49-F238E27FC236}">
                <a16:creationId xmlns:a16="http://schemas.microsoft.com/office/drawing/2014/main" id="{A2FAED9B-DC16-4E62-8409-C22C974ACE28}"/>
              </a:ext>
            </a:extLst>
          </p:cNvPr>
          <p:cNvGrpSpPr/>
          <p:nvPr/>
        </p:nvGrpSpPr>
        <p:grpSpPr>
          <a:xfrm>
            <a:off x="305400" y="4385208"/>
            <a:ext cx="6169920" cy="5970356"/>
            <a:chOff x="1853700" y="1624012"/>
            <a:chExt cx="4961503" cy="4587479"/>
          </a:xfrm>
        </p:grpSpPr>
        <p:pic>
          <p:nvPicPr>
            <p:cNvPr id="5" name="Picture 4">
              <a:extLst>
                <a:ext uri="{FF2B5EF4-FFF2-40B4-BE49-F238E27FC236}">
                  <a16:creationId xmlns:a16="http://schemas.microsoft.com/office/drawing/2014/main" id="{A884B23E-46B6-47CB-929F-85BD1FA6A5BB}"/>
                </a:ext>
              </a:extLst>
            </p:cNvPr>
            <p:cNvPicPr/>
            <p:nvPr/>
          </p:nvPicPr>
          <p:blipFill rotWithShape="1">
            <a:blip r:embed="rId4">
              <a:extLst>
                <a:ext uri="{28A0092B-C50C-407E-A947-70E740481C1C}">
                  <a14:useLocalDpi xmlns:a14="http://schemas.microsoft.com/office/drawing/2010/main" val="0"/>
                </a:ext>
              </a:extLst>
            </a:blip>
            <a:srcRect l="4247" t="3999" r="8078" b="2242"/>
            <a:stretch/>
          </p:blipFill>
          <p:spPr bwMode="auto">
            <a:xfrm>
              <a:off x="1932553" y="1739864"/>
              <a:ext cx="4882650" cy="4471627"/>
            </a:xfrm>
            <a:prstGeom prst="rect">
              <a:avLst/>
            </a:prstGeom>
            <a:ln>
              <a:noFill/>
            </a:ln>
            <a:extLst>
              <a:ext uri="{53640926-AAD7-44D8-BBD7-CCE9431645EC}">
                <a14:shadowObscured xmlns:a14="http://schemas.microsoft.com/office/drawing/2010/main"/>
              </a:ext>
            </a:extLst>
          </p:spPr>
        </p:pic>
        <p:sp>
          <p:nvSpPr>
            <p:cNvPr id="6" name="Oval 5">
              <a:extLst>
                <a:ext uri="{FF2B5EF4-FFF2-40B4-BE49-F238E27FC236}">
                  <a16:creationId xmlns:a16="http://schemas.microsoft.com/office/drawing/2014/main" id="{D43A491B-A917-47C6-9535-D44FA4ECF617}"/>
                </a:ext>
              </a:extLst>
            </p:cNvPr>
            <p:cNvSpPr/>
            <p:nvPr/>
          </p:nvSpPr>
          <p:spPr>
            <a:xfrm>
              <a:off x="4986656" y="1990146"/>
              <a:ext cx="1630610" cy="149241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sp>
          <p:nvSpPr>
            <p:cNvPr id="7" name="Oval 6">
              <a:extLst>
                <a:ext uri="{FF2B5EF4-FFF2-40B4-BE49-F238E27FC236}">
                  <a16:creationId xmlns:a16="http://schemas.microsoft.com/office/drawing/2014/main" id="{9E33642E-9A90-4EE1-89D2-7BAFECCCCB7E}"/>
                </a:ext>
              </a:extLst>
            </p:cNvPr>
            <p:cNvSpPr/>
            <p:nvPr/>
          </p:nvSpPr>
          <p:spPr>
            <a:xfrm>
              <a:off x="3545051" y="1624012"/>
              <a:ext cx="1122390" cy="89255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sp>
          <p:nvSpPr>
            <p:cNvPr id="8" name="Oval 7">
              <a:extLst>
                <a:ext uri="{FF2B5EF4-FFF2-40B4-BE49-F238E27FC236}">
                  <a16:creationId xmlns:a16="http://schemas.microsoft.com/office/drawing/2014/main" id="{ADCFC0A6-7707-4BA4-923C-BCC2A37F6B93}"/>
                </a:ext>
              </a:extLst>
            </p:cNvPr>
            <p:cNvSpPr/>
            <p:nvPr/>
          </p:nvSpPr>
          <p:spPr>
            <a:xfrm rot="1480527">
              <a:off x="2256272" y="2181022"/>
              <a:ext cx="2485562" cy="123529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sp>
          <p:nvSpPr>
            <p:cNvPr id="9" name="Oval 8">
              <a:extLst>
                <a:ext uri="{FF2B5EF4-FFF2-40B4-BE49-F238E27FC236}">
                  <a16:creationId xmlns:a16="http://schemas.microsoft.com/office/drawing/2014/main" id="{4773006F-D2CC-42B2-AC65-95FD3D12D291}"/>
                </a:ext>
              </a:extLst>
            </p:cNvPr>
            <p:cNvSpPr/>
            <p:nvPr/>
          </p:nvSpPr>
          <p:spPr>
            <a:xfrm>
              <a:off x="1853700" y="3477279"/>
              <a:ext cx="1304140" cy="1081756"/>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sp>
          <p:nvSpPr>
            <p:cNvPr id="10" name="Oval 9">
              <a:extLst>
                <a:ext uri="{FF2B5EF4-FFF2-40B4-BE49-F238E27FC236}">
                  <a16:creationId xmlns:a16="http://schemas.microsoft.com/office/drawing/2014/main" id="{6023FD9C-FB4B-4A10-9E40-792A5B82ADFA}"/>
                </a:ext>
              </a:extLst>
            </p:cNvPr>
            <p:cNvSpPr/>
            <p:nvPr/>
          </p:nvSpPr>
          <p:spPr>
            <a:xfrm rot="1920104">
              <a:off x="4832703" y="3665009"/>
              <a:ext cx="998171" cy="157311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sp>
          <p:nvSpPr>
            <p:cNvPr id="11" name="Oval 10">
              <a:extLst>
                <a:ext uri="{FF2B5EF4-FFF2-40B4-BE49-F238E27FC236}">
                  <a16:creationId xmlns:a16="http://schemas.microsoft.com/office/drawing/2014/main" id="{1DA127B6-FA8B-4EDF-9069-BBB917CCDBA1}"/>
                </a:ext>
              </a:extLst>
            </p:cNvPr>
            <p:cNvSpPr/>
            <p:nvPr/>
          </p:nvSpPr>
          <p:spPr>
            <a:xfrm>
              <a:off x="2653956" y="4636958"/>
              <a:ext cx="1037644" cy="9584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sp>
          <p:nvSpPr>
            <p:cNvPr id="12" name="Oval 11">
              <a:extLst>
                <a:ext uri="{FF2B5EF4-FFF2-40B4-BE49-F238E27FC236}">
                  <a16:creationId xmlns:a16="http://schemas.microsoft.com/office/drawing/2014/main" id="{7BA4D145-0F02-42E6-8A1C-89504634CBDB}"/>
                </a:ext>
              </a:extLst>
            </p:cNvPr>
            <p:cNvSpPr/>
            <p:nvPr/>
          </p:nvSpPr>
          <p:spPr>
            <a:xfrm>
              <a:off x="3566670" y="4900283"/>
              <a:ext cx="1037644" cy="95844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grpSp>
      <p:sp>
        <p:nvSpPr>
          <p:cNvPr id="13" name="TextBox 12">
            <a:extLst>
              <a:ext uri="{FF2B5EF4-FFF2-40B4-BE49-F238E27FC236}">
                <a16:creationId xmlns:a16="http://schemas.microsoft.com/office/drawing/2014/main" id="{50BD30B8-6607-4234-9ED0-B7B1A351811A}"/>
              </a:ext>
            </a:extLst>
          </p:cNvPr>
          <p:cNvSpPr txBox="1"/>
          <p:nvPr/>
        </p:nvSpPr>
        <p:spPr>
          <a:xfrm>
            <a:off x="786384" y="10704051"/>
            <a:ext cx="5344732" cy="2000548"/>
          </a:xfrm>
          <a:prstGeom prst="rect">
            <a:avLst/>
          </a:prstGeom>
          <a:noFill/>
        </p:spPr>
        <p:txBody>
          <a:bodyPr wrap="square" rtlCol="0">
            <a:spAutoFit/>
          </a:bodyPr>
          <a:lstStyle/>
          <a:p>
            <a:pPr algn="thaiDist" defTabSz="1828800" hangingPunct="1">
              <a:lnSpc>
                <a:spcPct val="100000"/>
              </a:lnSpc>
            </a:pPr>
            <a:r>
              <a:rPr lang="en-US" sz="2800" b="1" i="1" u="sng" kern="1200" dirty="0">
                <a:solidFill>
                  <a:srgbClr val="002060"/>
                </a:solidFill>
                <a:latin typeface="Kanit Light" panose="00000400000000000000" pitchFamily="2" charset="-34"/>
                <a:ea typeface="+mn-ea"/>
                <a:cs typeface="Kanit Light" panose="00000400000000000000" pitchFamily="2" charset="-34"/>
              </a:rPr>
              <a:t>RESEARCH AREA</a:t>
            </a:r>
            <a:r>
              <a:rPr lang="en-US" sz="2800" b="1" i="1" kern="1200" dirty="0">
                <a:solidFill>
                  <a:srgbClr val="002060"/>
                </a:solidFill>
                <a:latin typeface="Kanit Light" panose="00000400000000000000" pitchFamily="2" charset="-34"/>
                <a:ea typeface="+mn-ea"/>
                <a:cs typeface="Kanit Light" panose="00000400000000000000" pitchFamily="2" charset="-34"/>
              </a:rPr>
              <a:t> : </a:t>
            </a:r>
          </a:p>
          <a:p>
            <a:pPr algn="l" defTabSz="1828800" hangingPunct="1">
              <a:lnSpc>
                <a:spcPct val="100000"/>
              </a:lnSpc>
            </a:pPr>
            <a:r>
              <a:rPr lang="en-US" sz="2400" b="1" i="1" kern="1200" dirty="0">
                <a:solidFill>
                  <a:srgbClr val="002060"/>
                </a:solidFill>
                <a:latin typeface="Kanit Light" panose="00000400000000000000" pitchFamily="2" charset="-34"/>
                <a:ea typeface="+mn-ea"/>
                <a:cs typeface="Kanit Light" panose="00000400000000000000" pitchFamily="2" charset="-34"/>
              </a:rPr>
              <a:t>Organic Farming, Ruminant, Food Safety, </a:t>
            </a:r>
            <a:r>
              <a:rPr lang="th-TH" sz="2400" b="1" i="1" kern="1200" dirty="0">
                <a:solidFill>
                  <a:srgbClr val="002060"/>
                </a:solidFill>
                <a:latin typeface="Kanit Light" panose="00000400000000000000" pitchFamily="2" charset="-34"/>
                <a:ea typeface="+mn-ea"/>
                <a:cs typeface="Kanit Light" panose="00000400000000000000" pitchFamily="2" charset="-34"/>
              </a:rPr>
              <a:t>ยีสต์</a:t>
            </a:r>
            <a:r>
              <a:rPr lang="en-US" sz="2400" b="1" i="1" kern="1200" dirty="0">
                <a:solidFill>
                  <a:srgbClr val="002060"/>
                </a:solidFill>
                <a:latin typeface="Kanit Light" panose="00000400000000000000" pitchFamily="2" charset="-34"/>
                <a:ea typeface="+mn-ea"/>
                <a:cs typeface="Kanit Light" panose="00000400000000000000" pitchFamily="2" charset="-34"/>
              </a:rPr>
              <a:t> Saccharomyces, Biogenic Amines, Lactic acid bacteria, Fermented</a:t>
            </a:r>
          </a:p>
        </p:txBody>
      </p:sp>
      <p:grpSp>
        <p:nvGrpSpPr>
          <p:cNvPr id="14" name="Group 13">
            <a:extLst>
              <a:ext uri="{FF2B5EF4-FFF2-40B4-BE49-F238E27FC236}">
                <a16:creationId xmlns:a16="http://schemas.microsoft.com/office/drawing/2014/main" id="{E41D3CB2-F73E-4433-AEA6-DDE77AF53E35}"/>
              </a:ext>
            </a:extLst>
          </p:cNvPr>
          <p:cNvGrpSpPr/>
          <p:nvPr/>
        </p:nvGrpSpPr>
        <p:grpSpPr>
          <a:xfrm>
            <a:off x="2029892" y="2574704"/>
            <a:ext cx="2593540" cy="1690934"/>
            <a:chOff x="7717724" y="865922"/>
            <a:chExt cx="3193998" cy="2204843"/>
          </a:xfrm>
        </p:grpSpPr>
        <p:pic>
          <p:nvPicPr>
            <p:cNvPr id="15" name="Picture 14" descr="A close up of a logo&#10;&#10;Description automatically generated">
              <a:extLst>
                <a:ext uri="{FF2B5EF4-FFF2-40B4-BE49-F238E27FC236}">
                  <a16:creationId xmlns:a16="http://schemas.microsoft.com/office/drawing/2014/main" id="{26488B73-1C50-4FB6-8046-54A4238CD97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7561"/>
            <a:stretch/>
          </p:blipFill>
          <p:spPr>
            <a:xfrm>
              <a:off x="8508092" y="865922"/>
              <a:ext cx="1613262" cy="1329954"/>
            </a:xfrm>
            <a:prstGeom prst="rect">
              <a:avLst/>
            </a:prstGeom>
          </p:spPr>
        </p:pic>
        <p:sp>
          <p:nvSpPr>
            <p:cNvPr id="16" name="Lorem ipsum dolor sit amet, consectetur adipiscing elit, sed">
              <a:extLst>
                <a:ext uri="{FF2B5EF4-FFF2-40B4-BE49-F238E27FC236}">
                  <a16:creationId xmlns:a16="http://schemas.microsoft.com/office/drawing/2014/main" id="{B551B073-4855-4402-9516-793CB9292970}"/>
                </a:ext>
              </a:extLst>
            </p:cNvPr>
            <p:cNvSpPr txBox="1"/>
            <p:nvPr/>
          </p:nvSpPr>
          <p:spPr>
            <a:xfrm>
              <a:off x="7717724" y="2107606"/>
              <a:ext cx="3193998" cy="9631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20" rIns="45720">
              <a:spAutoFit/>
            </a:bodyPr>
            <a:lstStyle>
              <a:lvl1pPr algn="r"/>
            </a:lstStyle>
            <a:p>
              <a:pPr algn="ctr" defTabSz="1828800" hangingPunct="1">
                <a:lnSpc>
                  <a:spcPct val="100000"/>
                </a:lnSpc>
              </a:pPr>
              <a:r>
                <a:rPr lang="en-US" sz="4200" b="1" kern="1200" dirty="0">
                  <a:solidFill>
                    <a:prstClr val="black">
                      <a:lumMod val="25000"/>
                    </a:prstClr>
                  </a:solidFill>
                  <a:latin typeface="CordiaUPC" panose="020B0304020202020204" pitchFamily="34" charset="-34"/>
                  <a:ea typeface="+mn-ea"/>
                  <a:cs typeface="CordiaUPC" panose="020B0304020202020204" pitchFamily="34" charset="-34"/>
                </a:rPr>
                <a:t>Organic Foods</a:t>
              </a:r>
            </a:p>
          </p:txBody>
        </p:sp>
      </p:grpSp>
      <p:grpSp>
        <p:nvGrpSpPr>
          <p:cNvPr id="17" name="Group 16">
            <a:extLst>
              <a:ext uri="{FF2B5EF4-FFF2-40B4-BE49-F238E27FC236}">
                <a16:creationId xmlns:a16="http://schemas.microsoft.com/office/drawing/2014/main" id="{4F84023F-841B-4626-981B-488612B2C3B9}"/>
              </a:ext>
            </a:extLst>
          </p:cNvPr>
          <p:cNvGrpSpPr/>
          <p:nvPr/>
        </p:nvGrpSpPr>
        <p:grpSpPr>
          <a:xfrm>
            <a:off x="7765688" y="2535638"/>
            <a:ext cx="3130108" cy="1948982"/>
            <a:chOff x="2595246" y="5457107"/>
            <a:chExt cx="3823690" cy="2597842"/>
          </a:xfrm>
        </p:grpSpPr>
        <p:pic>
          <p:nvPicPr>
            <p:cNvPr id="18" name="Picture 17" descr="A close up of a sign&#10;&#10;Description automatically generated">
              <a:extLst>
                <a:ext uri="{FF2B5EF4-FFF2-40B4-BE49-F238E27FC236}">
                  <a16:creationId xmlns:a16="http://schemas.microsoft.com/office/drawing/2014/main" id="{A4DA6C12-CF6C-4577-8B8B-21B2F0A5A5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00461" y="5457107"/>
              <a:ext cx="1613261" cy="1613261"/>
            </a:xfrm>
            <a:prstGeom prst="rect">
              <a:avLst/>
            </a:prstGeom>
          </p:spPr>
        </p:pic>
        <p:sp>
          <p:nvSpPr>
            <p:cNvPr id="19" name="Lorem ipsum dolor sit amet, consectetur adipiscing elit, sed">
              <a:extLst>
                <a:ext uri="{FF2B5EF4-FFF2-40B4-BE49-F238E27FC236}">
                  <a16:creationId xmlns:a16="http://schemas.microsoft.com/office/drawing/2014/main" id="{FF951F7B-B935-489B-B49A-C0752FA39228}"/>
                </a:ext>
              </a:extLst>
            </p:cNvPr>
            <p:cNvSpPr txBox="1"/>
            <p:nvPr/>
          </p:nvSpPr>
          <p:spPr>
            <a:xfrm>
              <a:off x="2595246" y="7070367"/>
              <a:ext cx="3823690" cy="9845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20" rIns="45720">
              <a:spAutoFit/>
            </a:bodyPr>
            <a:lstStyle>
              <a:lvl1pPr algn="r"/>
            </a:lstStyle>
            <a:p>
              <a:pPr algn="ctr" defTabSz="1828800" hangingPunct="1">
                <a:lnSpc>
                  <a:spcPct val="100000"/>
                </a:lnSpc>
              </a:pPr>
              <a:r>
                <a:rPr lang="en-US" sz="4200" b="1" kern="1200" dirty="0">
                  <a:solidFill>
                    <a:prstClr val="black">
                      <a:lumMod val="10000"/>
                    </a:prstClr>
                  </a:solidFill>
                  <a:latin typeface="CordiaUPC" panose="020B0304020202020204" pitchFamily="34" charset="-34"/>
                  <a:ea typeface="+mn-ea"/>
                  <a:cs typeface="CordiaUPC" panose="020B0304020202020204" pitchFamily="34" charset="-34"/>
                </a:rPr>
                <a:t>Functional Foods</a:t>
              </a:r>
            </a:p>
          </p:txBody>
        </p:sp>
      </p:grpSp>
      <p:grpSp>
        <p:nvGrpSpPr>
          <p:cNvPr id="20" name="Group 19">
            <a:extLst>
              <a:ext uri="{FF2B5EF4-FFF2-40B4-BE49-F238E27FC236}">
                <a16:creationId xmlns:a16="http://schemas.microsoft.com/office/drawing/2014/main" id="{12D992AF-A290-4C4E-B2E9-46E72D423145}"/>
              </a:ext>
            </a:extLst>
          </p:cNvPr>
          <p:cNvGrpSpPr/>
          <p:nvPr/>
        </p:nvGrpSpPr>
        <p:grpSpPr>
          <a:xfrm>
            <a:off x="11746281" y="4960011"/>
            <a:ext cx="5957763" cy="5436063"/>
            <a:chOff x="1813916" y="1914537"/>
            <a:chExt cx="4872285" cy="3869824"/>
          </a:xfrm>
        </p:grpSpPr>
        <p:pic>
          <p:nvPicPr>
            <p:cNvPr id="21" name="Picture 20">
              <a:extLst>
                <a:ext uri="{FF2B5EF4-FFF2-40B4-BE49-F238E27FC236}">
                  <a16:creationId xmlns:a16="http://schemas.microsoft.com/office/drawing/2014/main" id="{1D600196-BBCA-4B13-AA29-F6A4B3556767}"/>
                </a:ext>
              </a:extLst>
            </p:cNvPr>
            <p:cNvPicPr/>
            <p:nvPr/>
          </p:nvPicPr>
          <p:blipFill rotWithShape="1">
            <a:blip r:embed="rId7">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rcRect l="39454" t="14198" r="15682" b="6385"/>
            <a:stretch/>
          </p:blipFill>
          <p:spPr bwMode="auto">
            <a:xfrm>
              <a:off x="1813916" y="1914537"/>
              <a:ext cx="4872285" cy="3869824"/>
            </a:xfrm>
            <a:prstGeom prst="rect">
              <a:avLst/>
            </a:prstGeom>
            <a:ln>
              <a:noFill/>
            </a:ln>
            <a:extLst>
              <a:ext uri="{53640926-AAD7-44D8-BBD7-CCE9431645EC}">
                <a14:shadowObscured xmlns:a14="http://schemas.microsoft.com/office/drawing/2010/main"/>
              </a:ext>
            </a:extLst>
          </p:spPr>
        </p:pic>
        <p:sp>
          <p:nvSpPr>
            <p:cNvPr id="22" name="Oval 21">
              <a:extLst>
                <a:ext uri="{FF2B5EF4-FFF2-40B4-BE49-F238E27FC236}">
                  <a16:creationId xmlns:a16="http://schemas.microsoft.com/office/drawing/2014/main" id="{186D20CF-449C-4DFD-B246-C4AC37425FBA}"/>
                </a:ext>
              </a:extLst>
            </p:cNvPr>
            <p:cNvSpPr/>
            <p:nvPr/>
          </p:nvSpPr>
          <p:spPr>
            <a:xfrm rot="20895272">
              <a:off x="2112571" y="1986643"/>
              <a:ext cx="2928395" cy="181564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sp>
          <p:nvSpPr>
            <p:cNvPr id="23" name="Oval 22">
              <a:extLst>
                <a:ext uri="{FF2B5EF4-FFF2-40B4-BE49-F238E27FC236}">
                  <a16:creationId xmlns:a16="http://schemas.microsoft.com/office/drawing/2014/main" id="{14D2063B-ACDC-4363-A59C-ABC4E2DE20EC}"/>
                </a:ext>
              </a:extLst>
            </p:cNvPr>
            <p:cNvSpPr/>
            <p:nvPr/>
          </p:nvSpPr>
          <p:spPr>
            <a:xfrm rot="16200000">
              <a:off x="3906151" y="3542356"/>
              <a:ext cx="928700" cy="93468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sp>
          <p:nvSpPr>
            <p:cNvPr id="24" name="Oval 23">
              <a:extLst>
                <a:ext uri="{FF2B5EF4-FFF2-40B4-BE49-F238E27FC236}">
                  <a16:creationId xmlns:a16="http://schemas.microsoft.com/office/drawing/2014/main" id="{42A513F7-F31B-4C56-BABA-F69B653A613F}"/>
                </a:ext>
              </a:extLst>
            </p:cNvPr>
            <p:cNvSpPr/>
            <p:nvPr/>
          </p:nvSpPr>
          <p:spPr>
            <a:xfrm rot="16200000">
              <a:off x="3661835" y="4291743"/>
              <a:ext cx="764547" cy="934682"/>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grpSp>
      <p:grpSp>
        <p:nvGrpSpPr>
          <p:cNvPr id="25" name="Group 24">
            <a:extLst>
              <a:ext uri="{FF2B5EF4-FFF2-40B4-BE49-F238E27FC236}">
                <a16:creationId xmlns:a16="http://schemas.microsoft.com/office/drawing/2014/main" id="{756FBE3A-C936-461B-934C-6EFC83197364}"/>
              </a:ext>
            </a:extLst>
          </p:cNvPr>
          <p:cNvGrpSpPr/>
          <p:nvPr/>
        </p:nvGrpSpPr>
        <p:grpSpPr>
          <a:xfrm>
            <a:off x="6954941" y="5448414"/>
            <a:ext cx="4730170" cy="4367848"/>
            <a:chOff x="1360110" y="2935495"/>
            <a:chExt cx="5182903" cy="2812430"/>
          </a:xfrm>
        </p:grpSpPr>
        <p:pic>
          <p:nvPicPr>
            <p:cNvPr id="26" name="Picture 25">
              <a:extLst>
                <a:ext uri="{FF2B5EF4-FFF2-40B4-BE49-F238E27FC236}">
                  <a16:creationId xmlns:a16="http://schemas.microsoft.com/office/drawing/2014/main" id="{C3DED8B4-F06A-4408-A526-4D364FA35FC9}"/>
                </a:ext>
              </a:extLst>
            </p:cNvPr>
            <p:cNvPicPr/>
            <p:nvPr/>
          </p:nvPicPr>
          <p:blipFill rotWithShape="1">
            <a:blip r:embed="rId9">
              <a:extLst>
                <a:ext uri="{28A0092B-C50C-407E-A947-70E740481C1C}">
                  <a14:useLocalDpi xmlns:a14="http://schemas.microsoft.com/office/drawing/2010/main" val="0"/>
                </a:ext>
              </a:extLst>
            </a:blip>
            <a:srcRect l="2826" t="12467" r="6089" b="7005"/>
            <a:stretch/>
          </p:blipFill>
          <p:spPr bwMode="auto">
            <a:xfrm>
              <a:off x="1408060" y="3041614"/>
              <a:ext cx="5134953" cy="2617959"/>
            </a:xfrm>
            <a:prstGeom prst="rect">
              <a:avLst/>
            </a:prstGeom>
            <a:ln>
              <a:noFill/>
            </a:ln>
            <a:extLst>
              <a:ext uri="{53640926-AAD7-44D8-BBD7-CCE9431645EC}">
                <a14:shadowObscured xmlns:a14="http://schemas.microsoft.com/office/drawing/2010/main"/>
              </a:ext>
            </a:extLst>
          </p:spPr>
        </p:pic>
        <p:sp>
          <p:nvSpPr>
            <p:cNvPr id="27" name="Oval 26">
              <a:extLst>
                <a:ext uri="{FF2B5EF4-FFF2-40B4-BE49-F238E27FC236}">
                  <a16:creationId xmlns:a16="http://schemas.microsoft.com/office/drawing/2014/main" id="{09E79C66-1574-4C21-9E27-6771EF7E5971}"/>
                </a:ext>
              </a:extLst>
            </p:cNvPr>
            <p:cNvSpPr/>
            <p:nvPr/>
          </p:nvSpPr>
          <p:spPr>
            <a:xfrm rot="17586041">
              <a:off x="3694683" y="3104895"/>
              <a:ext cx="2506471" cy="277959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sp>
          <p:nvSpPr>
            <p:cNvPr id="28" name="Oval 27">
              <a:extLst>
                <a:ext uri="{FF2B5EF4-FFF2-40B4-BE49-F238E27FC236}">
                  <a16:creationId xmlns:a16="http://schemas.microsoft.com/office/drawing/2014/main" id="{F06DD2CD-E307-438B-A8BB-88647213EAA4}"/>
                </a:ext>
              </a:extLst>
            </p:cNvPr>
            <p:cNvSpPr/>
            <p:nvPr/>
          </p:nvSpPr>
          <p:spPr>
            <a:xfrm rot="20895272">
              <a:off x="1360110" y="2935495"/>
              <a:ext cx="2806306" cy="111127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grpSp>
      <p:grpSp>
        <p:nvGrpSpPr>
          <p:cNvPr id="29" name="Group 28">
            <a:extLst>
              <a:ext uri="{FF2B5EF4-FFF2-40B4-BE49-F238E27FC236}">
                <a16:creationId xmlns:a16="http://schemas.microsoft.com/office/drawing/2014/main" id="{CBC21B6F-B548-4A7A-A29F-C836BAAE0F9E}"/>
              </a:ext>
            </a:extLst>
          </p:cNvPr>
          <p:cNvGrpSpPr/>
          <p:nvPr/>
        </p:nvGrpSpPr>
        <p:grpSpPr>
          <a:xfrm>
            <a:off x="17924619" y="4861712"/>
            <a:ext cx="5968782" cy="5828088"/>
            <a:chOff x="1352734" y="1764124"/>
            <a:chExt cx="5239005" cy="4365121"/>
          </a:xfrm>
        </p:grpSpPr>
        <p:pic>
          <p:nvPicPr>
            <p:cNvPr id="30" name="Picture 29">
              <a:extLst>
                <a:ext uri="{FF2B5EF4-FFF2-40B4-BE49-F238E27FC236}">
                  <a16:creationId xmlns:a16="http://schemas.microsoft.com/office/drawing/2014/main" id="{373A98E8-244A-4630-8B0E-293D69407EA7}"/>
                </a:ext>
              </a:extLst>
            </p:cNvPr>
            <p:cNvPicPr/>
            <p:nvPr/>
          </p:nvPicPr>
          <p:blipFill>
            <a:blip r:embed="rId10">
              <a:extLst>
                <a:ext uri="{28A0092B-C50C-407E-A947-70E740481C1C}">
                  <a14:useLocalDpi xmlns:a14="http://schemas.microsoft.com/office/drawing/2010/main" val="0"/>
                </a:ext>
              </a:extLst>
            </a:blip>
            <a:stretch>
              <a:fillRect/>
            </a:stretch>
          </p:blipFill>
          <p:spPr>
            <a:xfrm>
              <a:off x="1619285" y="1773558"/>
              <a:ext cx="4972454" cy="4355687"/>
            </a:xfrm>
            <a:prstGeom prst="rect">
              <a:avLst/>
            </a:prstGeom>
          </p:spPr>
        </p:pic>
        <p:sp>
          <p:nvSpPr>
            <p:cNvPr id="31" name="Oval 30">
              <a:extLst>
                <a:ext uri="{FF2B5EF4-FFF2-40B4-BE49-F238E27FC236}">
                  <a16:creationId xmlns:a16="http://schemas.microsoft.com/office/drawing/2014/main" id="{0583C0D4-4AFD-4E1C-8047-6EAB204D51D9}"/>
                </a:ext>
              </a:extLst>
            </p:cNvPr>
            <p:cNvSpPr/>
            <p:nvPr/>
          </p:nvSpPr>
          <p:spPr>
            <a:xfrm rot="20895272">
              <a:off x="2411622" y="1764124"/>
              <a:ext cx="1938594" cy="1256455"/>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sp>
          <p:nvSpPr>
            <p:cNvPr id="32" name="Oval 31">
              <a:extLst>
                <a:ext uri="{FF2B5EF4-FFF2-40B4-BE49-F238E27FC236}">
                  <a16:creationId xmlns:a16="http://schemas.microsoft.com/office/drawing/2014/main" id="{8C270F25-DBB4-4FBB-8D24-CF8917092DE8}"/>
                </a:ext>
              </a:extLst>
            </p:cNvPr>
            <p:cNvSpPr/>
            <p:nvPr/>
          </p:nvSpPr>
          <p:spPr>
            <a:xfrm rot="20895272">
              <a:off x="1352734" y="2866422"/>
              <a:ext cx="1938594" cy="180442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sp>
          <p:nvSpPr>
            <p:cNvPr id="33" name="Oval 32">
              <a:extLst>
                <a:ext uri="{FF2B5EF4-FFF2-40B4-BE49-F238E27FC236}">
                  <a16:creationId xmlns:a16="http://schemas.microsoft.com/office/drawing/2014/main" id="{06381081-BDA9-4B99-8653-2F9E87228B4B}"/>
                </a:ext>
              </a:extLst>
            </p:cNvPr>
            <p:cNvSpPr/>
            <p:nvPr/>
          </p:nvSpPr>
          <p:spPr>
            <a:xfrm rot="18985107">
              <a:off x="3032329" y="2361605"/>
              <a:ext cx="3174327" cy="139404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dirty="0">
                <a:solidFill>
                  <a:prstClr val="white"/>
                </a:solidFill>
                <a:latin typeface="CordiaUPC" panose="020B0304020202020204" pitchFamily="34" charset="-34"/>
                <a:cs typeface="CordiaUPC" panose="020B0304020202020204" pitchFamily="34" charset="-34"/>
              </a:endParaRPr>
            </a:p>
          </p:txBody>
        </p:sp>
        <p:sp>
          <p:nvSpPr>
            <p:cNvPr id="34" name="Oval 33">
              <a:extLst>
                <a:ext uri="{FF2B5EF4-FFF2-40B4-BE49-F238E27FC236}">
                  <a16:creationId xmlns:a16="http://schemas.microsoft.com/office/drawing/2014/main" id="{5B1A71EB-E3A1-4714-A0F1-38D5AD5A389E}"/>
                </a:ext>
              </a:extLst>
            </p:cNvPr>
            <p:cNvSpPr/>
            <p:nvPr/>
          </p:nvSpPr>
          <p:spPr>
            <a:xfrm>
              <a:off x="2018330" y="4558040"/>
              <a:ext cx="2265321" cy="1115824"/>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lnSpc>
                  <a:spcPct val="100000"/>
                </a:lnSpc>
              </a:pPr>
              <a:endParaRPr lang="en-TH" sz="3600" kern="1200">
                <a:solidFill>
                  <a:prstClr val="white"/>
                </a:solidFill>
                <a:latin typeface="CordiaUPC" panose="020B0304020202020204" pitchFamily="34" charset="-34"/>
                <a:cs typeface="CordiaUPC" panose="020B0304020202020204" pitchFamily="34" charset="-34"/>
              </a:endParaRPr>
            </a:p>
          </p:txBody>
        </p:sp>
      </p:grpSp>
      <p:grpSp>
        <p:nvGrpSpPr>
          <p:cNvPr id="35" name="Group 34">
            <a:extLst>
              <a:ext uri="{FF2B5EF4-FFF2-40B4-BE49-F238E27FC236}">
                <a16:creationId xmlns:a16="http://schemas.microsoft.com/office/drawing/2014/main" id="{6FA69FA7-8F2F-4CAD-BB63-D6D1A1906045}"/>
              </a:ext>
            </a:extLst>
          </p:cNvPr>
          <p:cNvGrpSpPr/>
          <p:nvPr/>
        </p:nvGrpSpPr>
        <p:grpSpPr>
          <a:xfrm>
            <a:off x="13571882" y="2487991"/>
            <a:ext cx="2593540" cy="1948984"/>
            <a:chOff x="4103892" y="8142096"/>
            <a:chExt cx="3193998" cy="2597842"/>
          </a:xfrm>
        </p:grpSpPr>
        <p:pic>
          <p:nvPicPr>
            <p:cNvPr id="36" name="Picture 35" descr="A picture containing mirror&#10;&#10;Description automatically generated">
              <a:extLst>
                <a:ext uri="{FF2B5EF4-FFF2-40B4-BE49-F238E27FC236}">
                  <a16:creationId xmlns:a16="http://schemas.microsoft.com/office/drawing/2014/main" id="{3D34D089-2891-4F06-8F38-CAAC0062DAF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94260" y="8142096"/>
              <a:ext cx="1613262" cy="1613262"/>
            </a:xfrm>
            <a:prstGeom prst="rect">
              <a:avLst/>
            </a:prstGeom>
          </p:spPr>
        </p:pic>
        <p:sp>
          <p:nvSpPr>
            <p:cNvPr id="37" name="Lorem ipsum dolor sit amet, consectetur adipiscing elit, sed">
              <a:extLst>
                <a:ext uri="{FF2B5EF4-FFF2-40B4-BE49-F238E27FC236}">
                  <a16:creationId xmlns:a16="http://schemas.microsoft.com/office/drawing/2014/main" id="{D18B06AD-A458-40BE-9047-24272A61713F}"/>
                </a:ext>
              </a:extLst>
            </p:cNvPr>
            <p:cNvSpPr txBox="1"/>
            <p:nvPr/>
          </p:nvSpPr>
          <p:spPr>
            <a:xfrm>
              <a:off x="4103892" y="9755357"/>
              <a:ext cx="3193998" cy="9845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20" rIns="45720">
              <a:spAutoFit/>
            </a:bodyPr>
            <a:lstStyle>
              <a:lvl1pPr algn="r"/>
            </a:lstStyle>
            <a:p>
              <a:pPr algn="ctr" defTabSz="1828800" hangingPunct="1">
                <a:lnSpc>
                  <a:spcPct val="100000"/>
                </a:lnSpc>
              </a:pPr>
              <a:r>
                <a:rPr lang="en-US" sz="4200" b="1" kern="1200" dirty="0">
                  <a:solidFill>
                    <a:srgbClr val="002060"/>
                  </a:solidFill>
                  <a:latin typeface="CordiaUPC" panose="020B0304020202020204" pitchFamily="34" charset="-34"/>
                  <a:ea typeface="+mn-ea"/>
                  <a:cs typeface="CordiaUPC" panose="020B0304020202020204" pitchFamily="34" charset="-34"/>
                </a:rPr>
                <a:t>Medical Foods</a:t>
              </a:r>
            </a:p>
          </p:txBody>
        </p:sp>
      </p:grpSp>
      <p:grpSp>
        <p:nvGrpSpPr>
          <p:cNvPr id="38" name="Group 37">
            <a:extLst>
              <a:ext uri="{FF2B5EF4-FFF2-40B4-BE49-F238E27FC236}">
                <a16:creationId xmlns:a16="http://schemas.microsoft.com/office/drawing/2014/main" id="{23AFB741-51E1-400D-B869-983BB5E5C8CE}"/>
              </a:ext>
            </a:extLst>
          </p:cNvPr>
          <p:cNvGrpSpPr/>
          <p:nvPr/>
        </p:nvGrpSpPr>
        <p:grpSpPr>
          <a:xfrm>
            <a:off x="19927110" y="2464323"/>
            <a:ext cx="2271476" cy="1948984"/>
            <a:chOff x="11808563" y="7630938"/>
            <a:chExt cx="2797369" cy="2597842"/>
          </a:xfrm>
        </p:grpSpPr>
        <p:pic>
          <p:nvPicPr>
            <p:cNvPr id="39" name="Picture 38" descr="A picture containing graphics, room, drawing, table&#10;&#10;Description automatically generated">
              <a:extLst>
                <a:ext uri="{FF2B5EF4-FFF2-40B4-BE49-F238E27FC236}">
                  <a16:creationId xmlns:a16="http://schemas.microsoft.com/office/drawing/2014/main" id="{7BFE1143-881B-433D-8E60-13D272204CA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2400617" y="7630938"/>
              <a:ext cx="1613262" cy="1613262"/>
            </a:xfrm>
            <a:prstGeom prst="rect">
              <a:avLst/>
            </a:prstGeom>
          </p:spPr>
        </p:pic>
        <p:sp>
          <p:nvSpPr>
            <p:cNvPr id="40" name="Lorem ipsum dolor sit amet, consectetur adipiscing elit, sed">
              <a:extLst>
                <a:ext uri="{FF2B5EF4-FFF2-40B4-BE49-F238E27FC236}">
                  <a16:creationId xmlns:a16="http://schemas.microsoft.com/office/drawing/2014/main" id="{CF3F9E2E-E732-400F-92F8-9A88ADDD7714}"/>
                </a:ext>
              </a:extLst>
            </p:cNvPr>
            <p:cNvSpPr txBox="1"/>
            <p:nvPr/>
          </p:nvSpPr>
          <p:spPr>
            <a:xfrm>
              <a:off x="11808563" y="9244199"/>
              <a:ext cx="2797369" cy="9845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20" rIns="45720">
              <a:spAutoFit/>
            </a:bodyPr>
            <a:lstStyle>
              <a:lvl1pPr algn="r"/>
            </a:lstStyle>
            <a:p>
              <a:pPr algn="ctr" defTabSz="1828800" hangingPunct="1">
                <a:lnSpc>
                  <a:spcPct val="100000"/>
                </a:lnSpc>
              </a:pPr>
              <a:r>
                <a:rPr lang="en-US" sz="4200" b="1" kern="1200" dirty="0">
                  <a:solidFill>
                    <a:srgbClr val="4472C4"/>
                  </a:solidFill>
                  <a:latin typeface="CordiaUPC" panose="020B0304020202020204" pitchFamily="34" charset="-34"/>
                  <a:ea typeface="+mn-ea"/>
                  <a:cs typeface="CordiaUPC" panose="020B0304020202020204" pitchFamily="34" charset="-34"/>
                </a:rPr>
                <a:t>Novel Foods</a:t>
              </a:r>
            </a:p>
          </p:txBody>
        </p:sp>
      </p:grpSp>
      <p:sp>
        <p:nvSpPr>
          <p:cNvPr id="41" name="TextBox 40">
            <a:extLst>
              <a:ext uri="{FF2B5EF4-FFF2-40B4-BE49-F238E27FC236}">
                <a16:creationId xmlns:a16="http://schemas.microsoft.com/office/drawing/2014/main" id="{569187CB-A917-49F9-85CA-B609A289F0AB}"/>
              </a:ext>
            </a:extLst>
          </p:cNvPr>
          <p:cNvSpPr txBox="1"/>
          <p:nvPr/>
        </p:nvSpPr>
        <p:spPr>
          <a:xfrm>
            <a:off x="6736944" y="10704051"/>
            <a:ext cx="4907468" cy="2246769"/>
          </a:xfrm>
          <a:prstGeom prst="rect">
            <a:avLst/>
          </a:prstGeom>
          <a:noFill/>
        </p:spPr>
        <p:txBody>
          <a:bodyPr wrap="square" rtlCol="0">
            <a:spAutoFit/>
          </a:bodyPr>
          <a:lstStyle/>
          <a:p>
            <a:pPr algn="thaiDist" defTabSz="1828800" hangingPunct="1">
              <a:lnSpc>
                <a:spcPct val="100000"/>
              </a:lnSpc>
            </a:pPr>
            <a:r>
              <a:rPr lang="en-US" sz="2800" b="1" i="1" u="sng" kern="1200" dirty="0">
                <a:solidFill>
                  <a:srgbClr val="EE7E27"/>
                </a:solidFill>
                <a:latin typeface="Kanit Light" panose="00000400000000000000" pitchFamily="2" charset="-34"/>
                <a:ea typeface="+mn-ea"/>
                <a:cs typeface="Kanit Light" panose="00000400000000000000" pitchFamily="2" charset="-34"/>
              </a:rPr>
              <a:t>RESEARCH AREA : </a:t>
            </a:r>
          </a:p>
          <a:p>
            <a:pPr algn="l" defTabSz="1828800" hangingPunct="1">
              <a:lnSpc>
                <a:spcPct val="100000"/>
              </a:lnSpc>
            </a:pPr>
            <a:r>
              <a:rPr lang="en-US" sz="2800" b="1" i="1" kern="1200" dirty="0">
                <a:solidFill>
                  <a:srgbClr val="EE7E27"/>
                </a:solidFill>
                <a:latin typeface="Kanit Light" panose="00000400000000000000" pitchFamily="2" charset="-34"/>
                <a:ea typeface="+mn-ea"/>
                <a:cs typeface="Kanit Light" panose="00000400000000000000" pitchFamily="2" charset="-34"/>
              </a:rPr>
              <a:t>Antioxidant activities, Fatty acids, Plant extract, Metabolism, Isolation and Purification </a:t>
            </a:r>
          </a:p>
        </p:txBody>
      </p:sp>
      <p:sp>
        <p:nvSpPr>
          <p:cNvPr id="42" name="TextBox 41">
            <a:extLst>
              <a:ext uri="{FF2B5EF4-FFF2-40B4-BE49-F238E27FC236}">
                <a16:creationId xmlns:a16="http://schemas.microsoft.com/office/drawing/2014/main" id="{63FC15C3-A617-4060-A1FE-C74A2BA4E2A2}"/>
              </a:ext>
            </a:extLst>
          </p:cNvPr>
          <p:cNvSpPr txBox="1"/>
          <p:nvPr/>
        </p:nvSpPr>
        <p:spPr>
          <a:xfrm>
            <a:off x="12102157" y="10704051"/>
            <a:ext cx="5336874" cy="2246769"/>
          </a:xfrm>
          <a:prstGeom prst="rect">
            <a:avLst/>
          </a:prstGeom>
          <a:noFill/>
        </p:spPr>
        <p:txBody>
          <a:bodyPr wrap="square" rtlCol="0">
            <a:spAutoFit/>
          </a:bodyPr>
          <a:lstStyle/>
          <a:p>
            <a:pPr algn="l" defTabSz="1828800" hangingPunct="1">
              <a:lnSpc>
                <a:spcPct val="100000"/>
              </a:lnSpc>
            </a:pPr>
            <a:r>
              <a:rPr lang="en-US" sz="2800" b="1" i="1" u="sng" kern="1200" dirty="0">
                <a:solidFill>
                  <a:srgbClr val="002060"/>
                </a:solidFill>
                <a:latin typeface="Kanit Light" panose="00000400000000000000" pitchFamily="2" charset="-34"/>
                <a:ea typeface="+mn-ea"/>
                <a:cs typeface="Kanit Light" panose="00000400000000000000" pitchFamily="2" charset="-34"/>
              </a:rPr>
              <a:t>RESEARCH AREA : </a:t>
            </a:r>
          </a:p>
          <a:p>
            <a:pPr algn="l" defTabSz="1828800" hangingPunct="1">
              <a:lnSpc>
                <a:spcPct val="100000"/>
              </a:lnSpc>
            </a:pPr>
            <a:r>
              <a:rPr lang="en-US" sz="2800" b="1" i="1" kern="1200" dirty="0">
                <a:solidFill>
                  <a:srgbClr val="002060"/>
                </a:solidFill>
                <a:latin typeface="Kanit Light" panose="00000400000000000000" pitchFamily="2" charset="-34"/>
                <a:ea typeface="+mn-ea"/>
                <a:cs typeface="Kanit Light" panose="00000400000000000000" pitchFamily="2" charset="-34"/>
              </a:rPr>
              <a:t>Oxidative stress, Disease, Children, Obesity, Cancer, Prevalence, Growth, Nutrition, Cardiovascular Disease</a:t>
            </a:r>
          </a:p>
        </p:txBody>
      </p:sp>
      <p:sp>
        <p:nvSpPr>
          <p:cNvPr id="43" name="TextBox 42">
            <a:extLst>
              <a:ext uri="{FF2B5EF4-FFF2-40B4-BE49-F238E27FC236}">
                <a16:creationId xmlns:a16="http://schemas.microsoft.com/office/drawing/2014/main" id="{A382B988-BA12-433A-9D50-9B8952B223D1}"/>
              </a:ext>
            </a:extLst>
          </p:cNvPr>
          <p:cNvSpPr txBox="1"/>
          <p:nvPr/>
        </p:nvSpPr>
        <p:spPr>
          <a:xfrm>
            <a:off x="17734627" y="10704149"/>
            <a:ext cx="6060716" cy="2677656"/>
          </a:xfrm>
          <a:prstGeom prst="rect">
            <a:avLst/>
          </a:prstGeom>
          <a:noFill/>
        </p:spPr>
        <p:txBody>
          <a:bodyPr wrap="square" rtlCol="0">
            <a:spAutoFit/>
          </a:bodyPr>
          <a:lstStyle/>
          <a:p>
            <a:pPr algn="l" defTabSz="1828800" hangingPunct="1">
              <a:lnSpc>
                <a:spcPct val="100000"/>
              </a:lnSpc>
            </a:pPr>
            <a:r>
              <a:rPr lang="en-US" sz="2800" b="1" i="1" u="sng" kern="1200" dirty="0">
                <a:solidFill>
                  <a:srgbClr val="EE7E27"/>
                </a:solidFill>
                <a:latin typeface="Kanit Light" panose="00000400000000000000" pitchFamily="2" charset="-34"/>
                <a:ea typeface="+mn-ea"/>
                <a:cs typeface="Kanit Light" panose="00000400000000000000" pitchFamily="2" charset="-34"/>
              </a:rPr>
              <a:t>RESEARCH AREA : </a:t>
            </a:r>
          </a:p>
          <a:p>
            <a:pPr algn="l" defTabSz="1828800" hangingPunct="1">
              <a:lnSpc>
                <a:spcPct val="100000"/>
              </a:lnSpc>
            </a:pPr>
            <a:r>
              <a:rPr lang="en-US" sz="2800" b="1" i="1" kern="1200" dirty="0">
                <a:solidFill>
                  <a:srgbClr val="EE7E27"/>
                </a:solidFill>
                <a:latin typeface="Kanit Light" panose="00000400000000000000" pitchFamily="2" charset="-34"/>
                <a:ea typeface="+mn-ea"/>
                <a:cs typeface="Kanit Light" panose="00000400000000000000" pitchFamily="2" charset="-34"/>
              </a:rPr>
              <a:t>Toxicity,</a:t>
            </a:r>
            <a:r>
              <a:rPr lang="th-TH" sz="2800" b="1" i="1" kern="1200" dirty="0">
                <a:solidFill>
                  <a:srgbClr val="EE7E27"/>
                </a:solidFill>
                <a:latin typeface="Kanit Light" panose="00000400000000000000" pitchFamily="2" charset="-34"/>
                <a:ea typeface="+mn-ea"/>
                <a:cs typeface="Kanit Light" panose="00000400000000000000" pitchFamily="2" charset="-34"/>
              </a:rPr>
              <a:t> </a:t>
            </a:r>
            <a:r>
              <a:rPr lang="en-US" sz="2800" b="1" i="1" kern="1200" dirty="0">
                <a:solidFill>
                  <a:srgbClr val="EE7E27"/>
                </a:solidFill>
                <a:latin typeface="Kanit Light" panose="00000400000000000000" pitchFamily="2" charset="-34"/>
                <a:ea typeface="+mn-ea"/>
                <a:cs typeface="Kanit Light" panose="00000400000000000000" pitchFamily="2" charset="-34"/>
              </a:rPr>
              <a:t>Functional</a:t>
            </a:r>
            <a:r>
              <a:rPr lang="th-TH" sz="2800" b="1" i="1" kern="1200" dirty="0">
                <a:solidFill>
                  <a:srgbClr val="EE7E27"/>
                </a:solidFill>
                <a:latin typeface="Kanit Light" panose="00000400000000000000" pitchFamily="2" charset="-34"/>
                <a:ea typeface="+mn-ea"/>
                <a:cs typeface="Kanit Light" panose="00000400000000000000" pitchFamily="2" charset="-34"/>
              </a:rPr>
              <a:t> </a:t>
            </a:r>
            <a:r>
              <a:rPr lang="en-US" sz="2800" b="1" i="1" kern="1200" dirty="0">
                <a:solidFill>
                  <a:srgbClr val="EE7E27"/>
                </a:solidFill>
                <a:latin typeface="Kanit Light" panose="00000400000000000000" pitchFamily="2" charset="-34"/>
                <a:ea typeface="+mn-ea"/>
                <a:cs typeface="Kanit Light" panose="00000400000000000000" pitchFamily="2" charset="-34"/>
              </a:rPr>
              <a:t>&amp;</a:t>
            </a:r>
            <a:r>
              <a:rPr lang="th-TH" sz="2800" b="1" i="1" kern="1200" dirty="0">
                <a:solidFill>
                  <a:srgbClr val="EE7E27"/>
                </a:solidFill>
                <a:latin typeface="Kanit Light" panose="00000400000000000000" pitchFamily="2" charset="-34"/>
                <a:ea typeface="+mn-ea"/>
                <a:cs typeface="Kanit Light" panose="00000400000000000000" pitchFamily="2" charset="-34"/>
              </a:rPr>
              <a:t> </a:t>
            </a:r>
            <a:r>
              <a:rPr lang="en-US" sz="2800" b="1" i="1" kern="1200" dirty="0">
                <a:solidFill>
                  <a:srgbClr val="EE7E27"/>
                </a:solidFill>
                <a:latin typeface="Kanit Light" panose="00000400000000000000" pitchFamily="2" charset="-34"/>
                <a:ea typeface="+mn-ea"/>
                <a:cs typeface="Kanit Light" panose="00000400000000000000" pitchFamily="2" charset="-34"/>
              </a:rPr>
              <a:t>Physicochemical properties</a:t>
            </a:r>
            <a:r>
              <a:rPr lang="th-TH" sz="2800" b="1" i="1" kern="1200" dirty="0">
                <a:solidFill>
                  <a:srgbClr val="EE7E27"/>
                </a:solidFill>
                <a:latin typeface="Kanit Light" panose="00000400000000000000" pitchFamily="2" charset="-34"/>
                <a:ea typeface="+mn-ea"/>
                <a:cs typeface="Kanit Light" panose="00000400000000000000" pitchFamily="2" charset="-34"/>
              </a:rPr>
              <a:t> </a:t>
            </a:r>
            <a:r>
              <a:rPr lang="en-US" sz="2800" b="1" i="1" kern="1200" dirty="0">
                <a:solidFill>
                  <a:srgbClr val="EE7E27"/>
                </a:solidFill>
                <a:latin typeface="Kanit Light" panose="00000400000000000000" pitchFamily="2" charset="-34"/>
                <a:ea typeface="+mn-ea"/>
                <a:cs typeface="Kanit Light" panose="00000400000000000000" pitchFamily="2" charset="-34"/>
              </a:rPr>
              <a:t>,Peptides</a:t>
            </a:r>
            <a:r>
              <a:rPr lang="th-TH" sz="2800" b="1" i="1" kern="1200" dirty="0">
                <a:solidFill>
                  <a:srgbClr val="EE7E27"/>
                </a:solidFill>
                <a:latin typeface="Kanit Light" panose="00000400000000000000" pitchFamily="2" charset="-34"/>
                <a:ea typeface="+mn-ea"/>
                <a:cs typeface="Kanit Light" panose="00000400000000000000" pitchFamily="2" charset="-34"/>
              </a:rPr>
              <a:t> </a:t>
            </a:r>
            <a:r>
              <a:rPr lang="en-US" sz="2800" b="1" i="1" kern="1200" dirty="0">
                <a:solidFill>
                  <a:srgbClr val="EE7E27"/>
                </a:solidFill>
                <a:latin typeface="Kanit Light" panose="00000400000000000000" pitchFamily="2" charset="-34"/>
                <a:ea typeface="+mn-ea"/>
                <a:cs typeface="Kanit Light" panose="00000400000000000000" pitchFamily="2" charset="-34"/>
              </a:rPr>
              <a:t>,Phenolic</a:t>
            </a:r>
            <a:r>
              <a:rPr lang="th-TH" sz="2800" b="1" i="1" kern="1200" dirty="0">
                <a:solidFill>
                  <a:srgbClr val="EE7E27"/>
                </a:solidFill>
                <a:latin typeface="Kanit Light" panose="00000400000000000000" pitchFamily="2" charset="-34"/>
                <a:ea typeface="+mn-ea"/>
                <a:cs typeface="Kanit Light" panose="00000400000000000000" pitchFamily="2" charset="-34"/>
              </a:rPr>
              <a:t> </a:t>
            </a:r>
            <a:r>
              <a:rPr lang="en-US" sz="2800" b="1" i="1" kern="1200" dirty="0">
                <a:solidFill>
                  <a:srgbClr val="EE7E27"/>
                </a:solidFill>
                <a:latin typeface="Kanit Light" panose="00000400000000000000" pitchFamily="2" charset="-34"/>
                <a:ea typeface="+mn-ea"/>
                <a:cs typeface="Kanit Light" panose="00000400000000000000" pitchFamily="2" charset="-34"/>
              </a:rPr>
              <a:t>compounds,</a:t>
            </a:r>
            <a:r>
              <a:rPr lang="th-TH" sz="2800" b="1" i="1" kern="1200" dirty="0">
                <a:solidFill>
                  <a:srgbClr val="EE7E27"/>
                </a:solidFill>
                <a:latin typeface="Kanit Light" panose="00000400000000000000" pitchFamily="2" charset="-34"/>
                <a:ea typeface="+mn-ea"/>
                <a:cs typeface="Kanit Light" panose="00000400000000000000" pitchFamily="2" charset="-34"/>
              </a:rPr>
              <a:t> </a:t>
            </a:r>
            <a:r>
              <a:rPr lang="en-US" sz="2800" b="1" i="1" kern="1200" dirty="0">
                <a:solidFill>
                  <a:srgbClr val="EE7E27"/>
                </a:solidFill>
                <a:latin typeface="Kanit Light" panose="00000400000000000000" pitchFamily="2" charset="-34"/>
                <a:ea typeface="+mn-ea"/>
                <a:cs typeface="Kanit Light" panose="00000400000000000000" pitchFamily="2" charset="-34"/>
              </a:rPr>
              <a:t>Antioxidant</a:t>
            </a:r>
            <a:r>
              <a:rPr lang="th-TH" sz="2800" b="1" i="1" kern="1200" dirty="0">
                <a:solidFill>
                  <a:srgbClr val="EE7E27"/>
                </a:solidFill>
                <a:latin typeface="Kanit Light" panose="00000400000000000000" pitchFamily="2" charset="-34"/>
                <a:ea typeface="+mn-ea"/>
                <a:cs typeface="Kanit Light" panose="00000400000000000000" pitchFamily="2" charset="-34"/>
              </a:rPr>
              <a:t> </a:t>
            </a:r>
            <a:r>
              <a:rPr lang="en-US" sz="2800" b="1" i="1" kern="1200" dirty="0">
                <a:solidFill>
                  <a:srgbClr val="EE7E27"/>
                </a:solidFill>
                <a:latin typeface="Kanit Light" panose="00000400000000000000" pitchFamily="2" charset="-34"/>
                <a:ea typeface="+mn-ea"/>
                <a:cs typeface="Kanit Light" panose="00000400000000000000" pitchFamily="2" charset="-34"/>
              </a:rPr>
              <a:t>,Edible</a:t>
            </a:r>
            <a:r>
              <a:rPr lang="th-TH" sz="2800" b="1" i="1" kern="1200" dirty="0">
                <a:solidFill>
                  <a:srgbClr val="EE7E27"/>
                </a:solidFill>
                <a:latin typeface="Kanit Light" panose="00000400000000000000" pitchFamily="2" charset="-34"/>
                <a:ea typeface="+mn-ea"/>
                <a:cs typeface="Kanit Light" panose="00000400000000000000" pitchFamily="2" charset="-34"/>
              </a:rPr>
              <a:t> </a:t>
            </a:r>
            <a:r>
              <a:rPr lang="en-US" sz="2800" b="1" i="1" kern="1200" dirty="0">
                <a:solidFill>
                  <a:srgbClr val="EE7E27"/>
                </a:solidFill>
                <a:latin typeface="Kanit Light" panose="00000400000000000000" pitchFamily="2" charset="-34"/>
                <a:ea typeface="+mn-ea"/>
                <a:cs typeface="Kanit Light" panose="00000400000000000000" pitchFamily="2" charset="-34"/>
              </a:rPr>
              <a:t>films</a:t>
            </a:r>
            <a:r>
              <a:rPr lang="th-TH" sz="2800" b="1" i="1" kern="1200" dirty="0">
                <a:solidFill>
                  <a:srgbClr val="EE7E27"/>
                </a:solidFill>
                <a:latin typeface="Kanit Light" panose="00000400000000000000" pitchFamily="2" charset="-34"/>
                <a:ea typeface="+mn-ea"/>
                <a:cs typeface="Kanit Light" panose="00000400000000000000" pitchFamily="2" charset="-34"/>
              </a:rPr>
              <a:t> </a:t>
            </a:r>
            <a:r>
              <a:rPr lang="en-US" sz="2800" b="1" i="1" kern="1200" dirty="0">
                <a:solidFill>
                  <a:srgbClr val="EE7E27"/>
                </a:solidFill>
                <a:latin typeface="Kanit Light" panose="00000400000000000000" pitchFamily="2" charset="-34"/>
                <a:ea typeface="+mn-ea"/>
                <a:cs typeface="Kanit Light" panose="00000400000000000000" pitchFamily="2" charset="-34"/>
              </a:rPr>
              <a:t>, Identification, Malnutrition, Quality </a:t>
            </a:r>
          </a:p>
        </p:txBody>
      </p:sp>
      <p:pic>
        <p:nvPicPr>
          <p:cNvPr id="44" name="Audio 43">
            <a:hlinkClick r:id="" action="ppaction://media"/>
            <a:extLst>
              <a:ext uri="{FF2B5EF4-FFF2-40B4-BE49-F238E27FC236}">
                <a16:creationId xmlns:a16="http://schemas.microsoft.com/office/drawing/2014/main" id="{10A74F9F-8F14-415C-ADF0-412B3ACE7864}"/>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23761700" y="13093700"/>
            <a:ext cx="406400" cy="406400"/>
          </a:xfrm>
          <a:prstGeom prst="rect">
            <a:avLst/>
          </a:prstGeom>
        </p:spPr>
      </p:pic>
    </p:spTree>
    <p:extLst>
      <p:ext uri="{BB962C8B-B14F-4D97-AF65-F5344CB8AC3E}">
        <p14:creationId xmlns:p14="http://schemas.microsoft.com/office/powerpoint/2010/main" val="2442167960"/>
      </p:ext>
    </p:extLst>
  </p:cSld>
  <p:clrMapOvr>
    <a:masterClrMapping/>
  </p:clrMapOvr>
  <mc:AlternateContent xmlns:mc="http://schemas.openxmlformats.org/markup-compatibility/2006">
    <mc:Choice xmlns:p14="http://schemas.microsoft.com/office/powerpoint/2010/main" Requires="p14">
      <p:transition spd="slow" p14:dur="2000" advTm="26852"/>
    </mc:Choice>
    <mc:Fallback>
      <p:transition spd="slow" advTm="268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25951-CC13-4055-8254-3E7387A2D863}"/>
              </a:ext>
            </a:extLst>
          </p:cNvPr>
          <p:cNvSpPr>
            <a:spLocks noGrp="1"/>
          </p:cNvSpPr>
          <p:nvPr>
            <p:ph type="title"/>
          </p:nvPr>
        </p:nvSpPr>
        <p:spPr/>
        <p:txBody>
          <a:bodyPr>
            <a:normAutofit/>
          </a:bodyPr>
          <a:lstStyle/>
          <a:p>
            <a:r>
              <a:rPr lang="th-TH" b="1" u="sng" dirty="0">
                <a:latin typeface="Kanit Light" panose="00000400000000000000" pitchFamily="2" charset="-34"/>
                <a:cs typeface="Kanit Light" panose="00000400000000000000" pitchFamily="2" charset="-34"/>
              </a:rPr>
              <a:t>ระยะสั้น </a:t>
            </a:r>
            <a:r>
              <a:rPr lang="en-US" b="1" u="sng" dirty="0">
                <a:latin typeface="Kanit Light" panose="00000400000000000000" pitchFamily="2" charset="-34"/>
                <a:cs typeface="Kanit Light" panose="00000400000000000000" pitchFamily="2" charset="-34"/>
              </a:rPr>
              <a:t>(Short-term)</a:t>
            </a:r>
            <a:r>
              <a:rPr lang="th-TH" b="1" u="sng" dirty="0">
                <a:latin typeface="Kanit Light" panose="00000400000000000000" pitchFamily="2" charset="-34"/>
                <a:cs typeface="Kanit Light" panose="00000400000000000000" pitchFamily="2" charset="-34"/>
              </a:rPr>
              <a:t>  </a:t>
            </a:r>
            <a:endParaRPr lang="en-US" dirty="0"/>
          </a:p>
        </p:txBody>
      </p:sp>
      <p:sp>
        <p:nvSpPr>
          <p:cNvPr id="3" name="Slide Number Placeholder 2">
            <a:extLst>
              <a:ext uri="{FF2B5EF4-FFF2-40B4-BE49-F238E27FC236}">
                <a16:creationId xmlns:a16="http://schemas.microsoft.com/office/drawing/2014/main" id="{8674CE71-C163-4DD8-9BE9-399A694116D8}"/>
              </a:ext>
            </a:extLst>
          </p:cNvPr>
          <p:cNvSpPr>
            <a:spLocks noGrp="1"/>
          </p:cNvSpPr>
          <p:nvPr>
            <p:ph type="sldNum" sz="quarter" idx="12"/>
          </p:nvPr>
        </p:nvSpPr>
        <p:spPr/>
        <p:txBody>
          <a:bodyPr/>
          <a:lstStyle/>
          <a:p>
            <a:pPr defTabSz="1828800" hangingPunct="1">
              <a:lnSpc>
                <a:spcPct val="100000"/>
              </a:lnSpc>
            </a:pPr>
            <a:r>
              <a:rPr lang="en-US" kern="1200">
                <a:solidFill>
                  <a:prstClr val="black">
                    <a:tint val="75000"/>
                  </a:prstClr>
                </a:solidFill>
                <a:latin typeface="Calibri" panose="020F0502020204030204"/>
                <a:ea typeface="+mn-ea"/>
                <a:cs typeface="+mn-cs"/>
              </a:rPr>
              <a:t>PAGE </a:t>
            </a:r>
            <a:fld id="{3B38C077-25F1-4B68-A8B0-5CDD2533F231}" type="slidenum">
              <a:rPr lang="en-US" kern="1200">
                <a:solidFill>
                  <a:prstClr val="black">
                    <a:tint val="75000"/>
                  </a:prstClr>
                </a:solidFill>
                <a:latin typeface="Calibri" panose="020F0502020204030204"/>
                <a:ea typeface="+mn-ea"/>
                <a:cs typeface="+mn-cs"/>
              </a:rPr>
              <a:pPr defTabSz="1828800" hangingPunct="1">
                <a:lnSpc>
                  <a:spcPct val="100000"/>
                </a:lnSpc>
              </a:pPr>
              <a:t>8</a:t>
            </a:fld>
            <a:endParaRPr lang="en-US" kern="1200" dirty="0">
              <a:solidFill>
                <a:prstClr val="black">
                  <a:tint val="75000"/>
                </a:prstClr>
              </a:solidFill>
              <a:latin typeface="Calibri" panose="020F0502020204030204"/>
              <a:ea typeface="+mn-ea"/>
              <a:cs typeface="+mn-cs"/>
            </a:endParaRPr>
          </a:p>
        </p:txBody>
      </p:sp>
      <p:sp>
        <p:nvSpPr>
          <p:cNvPr id="4" name="TextBox 3">
            <a:extLst>
              <a:ext uri="{FF2B5EF4-FFF2-40B4-BE49-F238E27FC236}">
                <a16:creationId xmlns:a16="http://schemas.microsoft.com/office/drawing/2014/main" id="{9CAD6302-7127-494A-87CD-99C68070CBD0}"/>
              </a:ext>
            </a:extLst>
          </p:cNvPr>
          <p:cNvSpPr txBox="1"/>
          <p:nvPr/>
        </p:nvSpPr>
        <p:spPr>
          <a:xfrm>
            <a:off x="10096747" y="2226367"/>
            <a:ext cx="13160818" cy="7971413"/>
          </a:xfrm>
          <a:prstGeom prst="rect">
            <a:avLst/>
          </a:prstGeom>
          <a:noFill/>
        </p:spPr>
        <p:txBody>
          <a:bodyPr wrap="square" rtlCol="0">
            <a:spAutoFit/>
          </a:bodyPr>
          <a:lstStyle/>
          <a:p>
            <a:pPr algn="l" defTabSz="1828800" hangingPunct="1">
              <a:lnSpc>
                <a:spcPct val="100000"/>
              </a:lnSpc>
            </a:pPr>
            <a:r>
              <a:rPr lang="th-TH" sz="3200" kern="1200" dirty="0">
                <a:solidFill>
                  <a:prstClr val="black"/>
                </a:solidFill>
                <a:latin typeface="Kanit Light" panose="00000400000000000000" pitchFamily="2" charset="-34"/>
                <a:ea typeface="+mn-ea"/>
                <a:cs typeface="Kanit Light" panose="00000400000000000000" pitchFamily="2" charset="-34"/>
              </a:rPr>
              <a:t>เพื่อบรรลุเป้าหมายระยะสั้น คือ </a:t>
            </a:r>
            <a:r>
              <a:rPr lang="en-US" sz="3200" b="1" kern="1200" dirty="0">
                <a:solidFill>
                  <a:prstClr val="black"/>
                </a:solidFill>
                <a:latin typeface="Kanit Light" panose="00000400000000000000" pitchFamily="2" charset="-34"/>
                <a:ea typeface="+mn-ea"/>
                <a:cs typeface="Kanit Light" panose="00000400000000000000" pitchFamily="2" charset="-34"/>
              </a:rPr>
              <a:t>HIGH VALU</a:t>
            </a:r>
            <a:r>
              <a:rPr lang="en-US" sz="3200" kern="1200" dirty="0">
                <a:solidFill>
                  <a:prstClr val="black"/>
                </a:solidFill>
                <a:latin typeface="Kanit Light" panose="00000400000000000000" pitchFamily="2" charset="-34"/>
                <a:ea typeface="+mn-ea"/>
                <a:cs typeface="Kanit Light" panose="00000400000000000000" pitchFamily="2" charset="-34"/>
              </a:rPr>
              <a:t>E</a:t>
            </a:r>
            <a:r>
              <a:rPr lang="th-TH" sz="3200" kern="1200" dirty="0">
                <a:solidFill>
                  <a:prstClr val="black"/>
                </a:solidFill>
                <a:latin typeface="Kanit Light" panose="00000400000000000000" pitchFamily="2" charset="-34"/>
                <a:ea typeface="+mn-ea"/>
                <a:cs typeface="Kanit Light" panose="00000400000000000000" pitchFamily="2" charset="-34"/>
              </a:rPr>
              <a:t> จำเป็นต้องมีการพัฒนาทั้งด้านผลิตภัณฑ์และบริการ </a:t>
            </a:r>
            <a:r>
              <a:rPr lang="en-US" sz="3200" kern="1200" dirty="0">
                <a:solidFill>
                  <a:prstClr val="black"/>
                </a:solidFill>
                <a:latin typeface="Kanit Light" panose="00000400000000000000" pitchFamily="2" charset="-34"/>
                <a:ea typeface="+mn-ea"/>
                <a:cs typeface="Kanit Light" panose="00000400000000000000" pitchFamily="2" charset="-34"/>
              </a:rPr>
              <a:t>(Product/Service) </a:t>
            </a:r>
            <a:r>
              <a:rPr lang="th-TH" sz="3200" kern="1200" dirty="0">
                <a:solidFill>
                  <a:prstClr val="black"/>
                </a:solidFill>
                <a:latin typeface="Kanit Light" panose="00000400000000000000" pitchFamily="2" charset="-34"/>
                <a:ea typeface="+mn-ea"/>
                <a:cs typeface="Kanit Light" panose="00000400000000000000" pitchFamily="2" charset="-34"/>
              </a:rPr>
              <a:t>และด้านกระบวนการ </a:t>
            </a:r>
            <a:r>
              <a:rPr lang="en-US" sz="3200" kern="1200" dirty="0">
                <a:solidFill>
                  <a:prstClr val="black"/>
                </a:solidFill>
                <a:latin typeface="Kanit Light" panose="00000400000000000000" pitchFamily="2" charset="-34"/>
                <a:ea typeface="+mn-ea"/>
                <a:cs typeface="Kanit Light" panose="00000400000000000000" pitchFamily="2" charset="-34"/>
              </a:rPr>
              <a:t>(Process) </a:t>
            </a:r>
            <a:r>
              <a:rPr lang="th-TH" sz="3200" kern="1200" dirty="0">
                <a:solidFill>
                  <a:prstClr val="black"/>
                </a:solidFill>
                <a:latin typeface="Kanit Light" panose="00000400000000000000" pitchFamily="2" charset="-34"/>
                <a:ea typeface="+mn-ea"/>
                <a:cs typeface="Kanit Light" panose="00000400000000000000" pitchFamily="2" charset="-34"/>
              </a:rPr>
              <a:t>โดยที่</a:t>
            </a:r>
            <a:endParaRPr lang="en-US" sz="3200" kern="1200" dirty="0">
              <a:solidFill>
                <a:prstClr val="black"/>
              </a:solidFill>
              <a:latin typeface="Kanit Light" panose="00000400000000000000" pitchFamily="2" charset="-34"/>
              <a:ea typeface="+mn-ea"/>
              <a:cs typeface="Kanit Light" panose="00000400000000000000" pitchFamily="2" charset="-34"/>
            </a:endParaRPr>
          </a:p>
          <a:p>
            <a:pPr marL="1828800" lvl="2" indent="0" algn="l" defTabSz="1828800" hangingPunct="1">
              <a:lnSpc>
                <a:spcPct val="100000"/>
              </a:lnSpc>
            </a:pPr>
            <a:endParaRPr lang="th-TH" sz="3200" kern="1200" dirty="0">
              <a:solidFill>
                <a:prstClr val="black"/>
              </a:solidFill>
              <a:latin typeface="Kanit Light" panose="00000400000000000000" pitchFamily="2" charset="-34"/>
              <a:ea typeface="+mn-ea"/>
              <a:cs typeface="Kanit Light" panose="00000400000000000000" pitchFamily="2" charset="-34"/>
            </a:endParaRPr>
          </a:p>
          <a:p>
            <a:pPr marL="1828800" lvl="2" indent="-914400" algn="l" defTabSz="1828800" hangingPunct="1">
              <a:lnSpc>
                <a:spcPct val="100000"/>
              </a:lnSpc>
            </a:pPr>
            <a:r>
              <a:rPr lang="th-TH" sz="3200" kern="1200" dirty="0">
                <a:solidFill>
                  <a:prstClr val="black"/>
                </a:solidFill>
                <a:latin typeface="Kanit Light" panose="00000400000000000000" pitchFamily="2" charset="-34"/>
                <a:ea typeface="+mn-ea"/>
                <a:cs typeface="Kanit Light" panose="00000400000000000000" pitchFamily="2" charset="-34"/>
              </a:rPr>
              <a:t>ด้าน </a:t>
            </a:r>
            <a:r>
              <a:rPr lang="en-US" sz="3200" kern="1200" dirty="0">
                <a:solidFill>
                  <a:prstClr val="black"/>
                </a:solidFill>
                <a:latin typeface="Kanit Light" panose="00000400000000000000" pitchFamily="2" charset="-34"/>
                <a:ea typeface="+mn-ea"/>
                <a:cs typeface="Kanit Light" panose="00000400000000000000" pitchFamily="2" charset="-34"/>
              </a:rPr>
              <a:t>Product/Service </a:t>
            </a:r>
            <a:r>
              <a:rPr lang="th-TH" sz="3200" kern="1200" dirty="0">
                <a:solidFill>
                  <a:prstClr val="black"/>
                </a:solidFill>
                <a:latin typeface="Kanit Light" panose="00000400000000000000" pitchFamily="2" charset="-34"/>
                <a:ea typeface="+mn-ea"/>
                <a:cs typeface="Kanit Light" panose="00000400000000000000" pitchFamily="2" charset="-34"/>
              </a:rPr>
              <a:t>ต้องมีการพัฒนา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 P/S 1 </a:t>
            </a:r>
            <a:r>
              <a:rPr lang="th-TH" sz="3200" kern="1200" dirty="0">
                <a:solidFill>
                  <a:prstClr val="black"/>
                </a:solidFill>
                <a:latin typeface="Kanit Light" panose="00000400000000000000" pitchFamily="2" charset="-34"/>
                <a:ea typeface="+mn-ea"/>
                <a:cs typeface="Kanit Light" panose="00000400000000000000" pitchFamily="2" charset="-34"/>
              </a:rPr>
              <a:t>และ </a:t>
            </a:r>
            <a:r>
              <a:rPr lang="en-US" sz="3200" kern="1200" dirty="0">
                <a:solidFill>
                  <a:prstClr val="black"/>
                </a:solidFill>
                <a:latin typeface="Kanit Light" panose="00000400000000000000" pitchFamily="2" charset="-34"/>
                <a:ea typeface="+mn-ea"/>
                <a:cs typeface="Kanit Light" panose="00000400000000000000" pitchFamily="2" charset="-34"/>
              </a:rPr>
              <a:t>P/S 2</a:t>
            </a:r>
            <a:r>
              <a:rPr lang="th-TH" sz="3200" kern="1200" dirty="0">
                <a:solidFill>
                  <a:prstClr val="black"/>
                </a:solidFill>
                <a:latin typeface="Kanit Light" panose="00000400000000000000" pitchFamily="2" charset="-34"/>
                <a:ea typeface="+mn-ea"/>
                <a:cs typeface="Kanit Light" panose="00000400000000000000" pitchFamily="2" charset="-34"/>
              </a:rPr>
              <a:t> เพื่อตอบโจทย์ โดยที่ปัจจุบัน </a:t>
            </a:r>
            <a:r>
              <a:rPr lang="en-US" sz="3200" kern="1200" dirty="0">
                <a:solidFill>
                  <a:prstClr val="black"/>
                </a:solidFill>
                <a:latin typeface="Kanit Light" panose="00000400000000000000" pitchFamily="2" charset="-34"/>
                <a:ea typeface="+mn-ea"/>
                <a:cs typeface="Kanit Light" panose="00000400000000000000" pitchFamily="2" charset="-34"/>
              </a:rPr>
              <a:t>P/S 1 </a:t>
            </a:r>
            <a:r>
              <a:rPr lang="th-TH" sz="3200" kern="1200" dirty="0">
                <a:solidFill>
                  <a:prstClr val="black"/>
                </a:solidFill>
                <a:latin typeface="Kanit Light" panose="00000400000000000000" pitchFamily="2" charset="-34"/>
                <a:ea typeface="+mn-ea"/>
                <a:cs typeface="Kanit Light" panose="00000400000000000000" pitchFamily="2" charset="-34"/>
              </a:rPr>
              <a:t>มี </a:t>
            </a:r>
            <a:r>
              <a:rPr lang="en-US" sz="3200" kern="1200" dirty="0">
                <a:solidFill>
                  <a:prstClr val="black"/>
                </a:solidFill>
                <a:latin typeface="Kanit Light" panose="00000400000000000000" pitchFamily="2" charset="-34"/>
                <a:ea typeface="+mn-ea"/>
                <a:cs typeface="Kanit Light" panose="00000400000000000000" pitchFamily="2" charset="-34"/>
              </a:rPr>
              <a:t>TRL </a:t>
            </a:r>
            <a:r>
              <a:rPr lang="th-TH" sz="3200" kern="1200" dirty="0">
                <a:solidFill>
                  <a:prstClr val="black"/>
                </a:solidFill>
                <a:latin typeface="Kanit Light" panose="00000400000000000000" pitchFamily="2" charset="-34"/>
                <a:ea typeface="+mn-ea"/>
                <a:cs typeface="Kanit Light" panose="00000400000000000000" pitchFamily="2" charset="-34"/>
              </a:rPr>
              <a:t>อยู่ที่ระดับ </a:t>
            </a:r>
            <a:r>
              <a:rPr lang="en-US" sz="3200" kern="1200" dirty="0">
                <a:solidFill>
                  <a:prstClr val="black"/>
                </a:solidFill>
                <a:latin typeface="Kanit Light" panose="00000400000000000000" pitchFamily="2" charset="-34"/>
                <a:ea typeface="+mn-ea"/>
                <a:cs typeface="Kanit Light" panose="00000400000000000000" pitchFamily="2" charset="-34"/>
              </a:rPr>
              <a:t>6</a:t>
            </a:r>
            <a:r>
              <a:rPr lang="th-TH" sz="3200" kern="1200" dirty="0">
                <a:solidFill>
                  <a:prstClr val="black"/>
                </a:solidFill>
                <a:latin typeface="Kanit Light" panose="00000400000000000000" pitchFamily="2" charset="-34"/>
                <a:ea typeface="+mn-ea"/>
                <a:cs typeface="Kanit Light" panose="00000400000000000000" pitchFamily="2" charset="-34"/>
              </a:rPr>
              <a:t> </a:t>
            </a:r>
            <a:r>
              <a:rPr lang="en-US" sz="3200" kern="1200" dirty="0">
                <a:solidFill>
                  <a:prstClr val="black"/>
                </a:solidFill>
                <a:latin typeface="Kanit Light" panose="00000400000000000000" pitchFamily="2" charset="-34"/>
                <a:ea typeface="+mn-ea"/>
                <a:cs typeface="Kanit Light" panose="00000400000000000000" pitchFamily="2" charset="-34"/>
              </a:rPr>
              <a:t>(</a:t>
            </a:r>
            <a:r>
              <a:rPr lang="th-TH" sz="3200" kern="1200" dirty="0">
                <a:solidFill>
                  <a:prstClr val="black"/>
                </a:solidFill>
                <a:latin typeface="Kanit Light" panose="00000400000000000000" pitchFamily="2" charset="-34"/>
                <a:ea typeface="+mn-ea"/>
                <a:cs typeface="Kanit Light" panose="00000400000000000000" pitchFamily="2" charset="-34"/>
              </a:rPr>
              <a:t>กล่องเทา</a:t>
            </a:r>
            <a:r>
              <a:rPr lang="en-US" sz="3200" kern="1200" dirty="0">
                <a:solidFill>
                  <a:prstClr val="black"/>
                </a:solidFill>
                <a:latin typeface="Kanit Light" panose="00000400000000000000" pitchFamily="2" charset="-34"/>
                <a:ea typeface="+mn-ea"/>
                <a:cs typeface="Kanit Light" panose="00000400000000000000" pitchFamily="2" charset="-34"/>
              </a:rPr>
              <a:t>) </a:t>
            </a:r>
            <a:r>
              <a:rPr lang="th-TH" sz="3200" kern="1200" dirty="0">
                <a:solidFill>
                  <a:prstClr val="black"/>
                </a:solidFill>
                <a:latin typeface="Kanit Light" panose="00000400000000000000" pitchFamily="2" charset="-34"/>
                <a:ea typeface="+mn-ea"/>
                <a:cs typeface="Kanit Light" panose="00000400000000000000" pitchFamily="2" charset="-34"/>
              </a:rPr>
              <a:t>ซึ่งต้องพัฒนาอีก </a:t>
            </a:r>
            <a:r>
              <a:rPr lang="en-US" sz="3200" kern="1200" dirty="0">
                <a:solidFill>
                  <a:prstClr val="black"/>
                </a:solidFill>
                <a:latin typeface="Kanit Light" panose="00000400000000000000" pitchFamily="2" charset="-34"/>
                <a:ea typeface="+mn-ea"/>
                <a:cs typeface="Kanit Light" panose="00000400000000000000" pitchFamily="2" charset="-34"/>
              </a:rPr>
              <a:t>3 </a:t>
            </a:r>
            <a:r>
              <a:rPr lang="th-TH" sz="3200" kern="1200" dirty="0">
                <a:solidFill>
                  <a:prstClr val="black"/>
                </a:solidFill>
                <a:latin typeface="Kanit Light" panose="00000400000000000000" pitchFamily="2" charset="-34"/>
                <a:ea typeface="+mn-ea"/>
                <a:cs typeface="Kanit Light" panose="00000400000000000000" pitchFamily="2" charset="-34"/>
              </a:rPr>
              <a:t>ระดับ </a:t>
            </a:r>
            <a:r>
              <a:rPr lang="en-US" sz="3200" kern="1200" dirty="0">
                <a:solidFill>
                  <a:prstClr val="black"/>
                </a:solidFill>
                <a:latin typeface="Kanit Light" panose="00000400000000000000" pitchFamily="2" charset="-34"/>
                <a:ea typeface="+mn-ea"/>
                <a:cs typeface="Kanit Light" panose="00000400000000000000" pitchFamily="2" charset="-34"/>
              </a:rPr>
              <a:t>(</a:t>
            </a:r>
            <a:r>
              <a:rPr lang="th-TH" sz="3200" kern="1200" dirty="0">
                <a:solidFill>
                  <a:prstClr val="black"/>
                </a:solidFill>
                <a:latin typeface="Kanit Light" panose="00000400000000000000" pitchFamily="2" charset="-34"/>
                <a:ea typeface="+mn-ea"/>
                <a:cs typeface="Kanit Light" panose="00000400000000000000" pitchFamily="2" charset="-34"/>
              </a:rPr>
              <a:t>กล่องแดง</a:t>
            </a:r>
            <a:r>
              <a:rPr lang="en-US" sz="3200" kern="1200" dirty="0">
                <a:solidFill>
                  <a:prstClr val="black"/>
                </a:solidFill>
                <a:latin typeface="Kanit Light" panose="00000400000000000000" pitchFamily="2" charset="-34"/>
                <a:ea typeface="+mn-ea"/>
                <a:cs typeface="Kanit Light" panose="00000400000000000000" pitchFamily="2" charset="-34"/>
              </a:rPr>
              <a:t>)</a:t>
            </a:r>
            <a:r>
              <a:rPr lang="th-TH" sz="3200" kern="1200" dirty="0">
                <a:solidFill>
                  <a:prstClr val="black"/>
                </a:solidFill>
                <a:latin typeface="Kanit Light" panose="00000400000000000000" pitchFamily="2" charset="-34"/>
                <a:ea typeface="+mn-ea"/>
                <a:cs typeface="Kanit Light" panose="00000400000000000000" pitchFamily="2" charset="-34"/>
              </a:rPr>
              <a:t> ให้ถึงระดับ </a:t>
            </a:r>
            <a:r>
              <a:rPr lang="en-US" sz="3200" kern="1200" dirty="0">
                <a:solidFill>
                  <a:prstClr val="black"/>
                </a:solidFill>
                <a:latin typeface="Kanit Light" panose="00000400000000000000" pitchFamily="2" charset="-34"/>
                <a:ea typeface="+mn-ea"/>
                <a:cs typeface="Kanit Light" panose="00000400000000000000" pitchFamily="2" charset="-34"/>
              </a:rPr>
              <a:t>9</a:t>
            </a:r>
            <a:r>
              <a:rPr lang="th-TH" sz="3200" kern="1200" dirty="0">
                <a:solidFill>
                  <a:prstClr val="black"/>
                </a:solidFill>
                <a:latin typeface="Kanit Light" panose="00000400000000000000" pitchFamily="2" charset="-34"/>
                <a:ea typeface="+mn-ea"/>
                <a:cs typeface="Kanit Light" panose="00000400000000000000" pitchFamily="2" charset="-34"/>
              </a:rPr>
              <a:t> ส่วน </a:t>
            </a:r>
            <a:r>
              <a:rPr lang="en-US" sz="3200" kern="1200" dirty="0">
                <a:solidFill>
                  <a:prstClr val="black"/>
                </a:solidFill>
                <a:latin typeface="Kanit Light" panose="00000400000000000000" pitchFamily="2" charset="-34"/>
                <a:ea typeface="+mn-ea"/>
                <a:cs typeface="Kanit Light" panose="00000400000000000000" pitchFamily="2" charset="-34"/>
              </a:rPr>
              <a:t>P/S 2 </a:t>
            </a:r>
            <a:r>
              <a:rPr lang="th-TH" sz="3200" kern="1200" dirty="0">
                <a:solidFill>
                  <a:prstClr val="black"/>
                </a:solidFill>
                <a:latin typeface="Kanit Light" panose="00000400000000000000" pitchFamily="2" charset="-34"/>
                <a:ea typeface="+mn-ea"/>
                <a:cs typeface="Kanit Light" panose="00000400000000000000" pitchFamily="2" charset="-34"/>
              </a:rPr>
              <a:t>มี </a:t>
            </a:r>
            <a:r>
              <a:rPr lang="en-US" sz="3200" kern="1200" dirty="0">
                <a:solidFill>
                  <a:prstClr val="black"/>
                </a:solidFill>
                <a:latin typeface="Kanit Light" panose="00000400000000000000" pitchFamily="2" charset="-34"/>
                <a:ea typeface="+mn-ea"/>
                <a:cs typeface="Kanit Light" panose="00000400000000000000" pitchFamily="2" charset="-34"/>
              </a:rPr>
              <a:t>TRL </a:t>
            </a:r>
            <a:r>
              <a:rPr lang="th-TH" sz="3200" kern="1200" dirty="0">
                <a:solidFill>
                  <a:prstClr val="black"/>
                </a:solidFill>
                <a:latin typeface="Kanit Light" panose="00000400000000000000" pitchFamily="2" charset="-34"/>
                <a:ea typeface="+mn-ea"/>
                <a:cs typeface="Kanit Light" panose="00000400000000000000" pitchFamily="2" charset="-34"/>
              </a:rPr>
              <a:t>อยู่ที่ระดับ </a:t>
            </a:r>
            <a:r>
              <a:rPr lang="en-US" sz="3200" kern="1200" dirty="0">
                <a:solidFill>
                  <a:prstClr val="black"/>
                </a:solidFill>
                <a:latin typeface="Kanit Light" panose="00000400000000000000" pitchFamily="2" charset="-34"/>
                <a:ea typeface="+mn-ea"/>
                <a:cs typeface="Kanit Light" panose="00000400000000000000" pitchFamily="2" charset="-34"/>
              </a:rPr>
              <a:t>7 </a:t>
            </a:r>
            <a:r>
              <a:rPr lang="th-TH" sz="3200" kern="1200" dirty="0">
                <a:solidFill>
                  <a:prstClr val="black"/>
                </a:solidFill>
                <a:latin typeface="Kanit Light" panose="00000400000000000000" pitchFamily="2" charset="-34"/>
                <a:ea typeface="+mn-ea"/>
                <a:cs typeface="Kanit Light" panose="00000400000000000000" pitchFamily="2" charset="-34"/>
              </a:rPr>
              <a:t>ซึ่งต้องพัฒนาให้ถึงระดับ </a:t>
            </a:r>
            <a:r>
              <a:rPr lang="en-US" sz="3200" kern="1200" dirty="0">
                <a:solidFill>
                  <a:prstClr val="black"/>
                </a:solidFill>
                <a:latin typeface="Kanit Light" panose="00000400000000000000" pitchFamily="2" charset="-34"/>
                <a:ea typeface="+mn-ea"/>
                <a:cs typeface="Kanit Light" panose="00000400000000000000" pitchFamily="2" charset="-34"/>
              </a:rPr>
              <a:t>9 </a:t>
            </a:r>
            <a:r>
              <a:rPr lang="th-TH" sz="3200" kern="1200" dirty="0">
                <a:solidFill>
                  <a:prstClr val="black"/>
                </a:solidFill>
                <a:latin typeface="Kanit Light" panose="00000400000000000000" pitchFamily="2" charset="-34"/>
                <a:ea typeface="+mn-ea"/>
                <a:cs typeface="Kanit Light" panose="00000400000000000000" pitchFamily="2" charset="-34"/>
              </a:rPr>
              <a:t>เช่นกัน</a:t>
            </a:r>
          </a:p>
          <a:p>
            <a:pPr marL="1828800" indent="-914400" algn="l" defTabSz="1828800" hangingPunct="1">
              <a:lnSpc>
                <a:spcPct val="100000"/>
              </a:lnSpc>
            </a:pPr>
            <a:r>
              <a:rPr lang="th-TH" sz="3200" kern="1200" dirty="0">
                <a:solidFill>
                  <a:prstClr val="black"/>
                </a:solidFill>
                <a:latin typeface="Kanit Light" panose="00000400000000000000" pitchFamily="2" charset="-34"/>
                <a:ea typeface="+mn-ea"/>
                <a:cs typeface="Kanit Light" panose="00000400000000000000" pitchFamily="2" charset="-34"/>
              </a:rPr>
              <a:t>ด้าน </a:t>
            </a:r>
            <a:r>
              <a:rPr lang="en-US" sz="3200" kern="1200" dirty="0">
                <a:solidFill>
                  <a:prstClr val="black"/>
                </a:solidFill>
                <a:latin typeface="Kanit Light" panose="00000400000000000000" pitchFamily="2" charset="-34"/>
                <a:ea typeface="+mn-ea"/>
                <a:cs typeface="Kanit Light" panose="00000400000000000000" pitchFamily="2" charset="-34"/>
              </a:rPr>
              <a:t>Process </a:t>
            </a:r>
            <a:r>
              <a:rPr lang="th-TH" sz="3200" kern="1200" dirty="0">
                <a:solidFill>
                  <a:prstClr val="black"/>
                </a:solidFill>
                <a:latin typeface="Kanit Light" panose="00000400000000000000" pitchFamily="2" charset="-34"/>
                <a:ea typeface="+mn-ea"/>
                <a:cs typeface="Kanit Light" panose="00000400000000000000" pitchFamily="2" charset="-34"/>
              </a:rPr>
              <a:t>ต้องมีการพัฒนา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Process 1 </a:t>
            </a:r>
            <a:r>
              <a:rPr lang="th-TH" sz="3200" kern="1200" dirty="0">
                <a:solidFill>
                  <a:prstClr val="black"/>
                </a:solidFill>
                <a:latin typeface="Kanit Light" panose="00000400000000000000" pitchFamily="2" charset="-34"/>
                <a:ea typeface="+mn-ea"/>
                <a:cs typeface="Kanit Light" panose="00000400000000000000" pitchFamily="2" charset="-34"/>
              </a:rPr>
              <a:t>ขึ้นมารองรับ</a:t>
            </a:r>
          </a:p>
          <a:p>
            <a:pPr algn="l" defTabSz="1828800" hangingPunct="1">
              <a:lnSpc>
                <a:spcPct val="100000"/>
              </a:lnSpc>
            </a:pPr>
            <a:r>
              <a:rPr lang="th-TH" sz="3200" kern="1200" dirty="0">
                <a:solidFill>
                  <a:prstClr val="black"/>
                </a:solidFill>
                <a:latin typeface="Kanit Light" panose="00000400000000000000" pitchFamily="2" charset="-34"/>
                <a:ea typeface="+mn-ea"/>
                <a:cs typeface="Kanit Light" panose="00000400000000000000" pitchFamily="2" charset="-34"/>
              </a:rPr>
              <a:t>	</a:t>
            </a:r>
          </a:p>
          <a:p>
            <a:pPr algn="l" defTabSz="1828800" hangingPunct="1">
              <a:lnSpc>
                <a:spcPct val="100000"/>
              </a:lnSpc>
            </a:pPr>
            <a:r>
              <a:rPr lang="th-TH" sz="3200" kern="1200" dirty="0">
                <a:solidFill>
                  <a:prstClr val="black"/>
                </a:solidFill>
                <a:latin typeface="Kanit Light" panose="00000400000000000000" pitchFamily="2" charset="-34"/>
                <a:ea typeface="+mn-ea"/>
                <a:cs typeface="Kanit Light" panose="00000400000000000000" pitchFamily="2" charset="-34"/>
              </a:rPr>
              <a:t>เพื่อที่จะให้ </a:t>
            </a:r>
            <a:r>
              <a:rPr lang="en-US" sz="3200" kern="1200" dirty="0">
                <a:solidFill>
                  <a:prstClr val="black"/>
                </a:solidFill>
                <a:latin typeface="Kanit Light" panose="00000400000000000000" pitchFamily="2" charset="-34"/>
                <a:ea typeface="+mn-ea"/>
                <a:cs typeface="Kanit Light" panose="00000400000000000000" pitchFamily="2" charset="-34"/>
              </a:rPr>
              <a:t>P/S 1 </a:t>
            </a:r>
            <a:r>
              <a:rPr lang="th-TH" sz="3200" kern="1200" dirty="0">
                <a:solidFill>
                  <a:prstClr val="black"/>
                </a:solidFill>
                <a:latin typeface="Kanit Light" panose="00000400000000000000" pitchFamily="2" charset="-34"/>
                <a:ea typeface="+mn-ea"/>
                <a:cs typeface="Kanit Light" panose="00000400000000000000" pitchFamily="2" charset="-34"/>
              </a:rPr>
              <a:t>และ </a:t>
            </a:r>
            <a:r>
              <a:rPr lang="en-US" sz="3200" kern="1200" dirty="0">
                <a:solidFill>
                  <a:prstClr val="black"/>
                </a:solidFill>
                <a:latin typeface="Kanit Light" panose="00000400000000000000" pitchFamily="2" charset="-34"/>
                <a:ea typeface="+mn-ea"/>
                <a:cs typeface="Kanit Light" panose="00000400000000000000" pitchFamily="2" charset="-34"/>
              </a:rPr>
              <a:t>P/S 2 </a:t>
            </a:r>
            <a:r>
              <a:rPr lang="th-TH" sz="3200" kern="1200" dirty="0">
                <a:solidFill>
                  <a:prstClr val="black"/>
                </a:solidFill>
                <a:latin typeface="Kanit Light" panose="00000400000000000000" pitchFamily="2" charset="-34"/>
                <a:ea typeface="+mn-ea"/>
                <a:cs typeface="Kanit Light" panose="00000400000000000000" pitchFamily="2" charset="-34"/>
              </a:rPr>
              <a:t>มีระดับ </a:t>
            </a:r>
            <a:r>
              <a:rPr lang="en-US" sz="3200" kern="1200" dirty="0">
                <a:solidFill>
                  <a:prstClr val="black"/>
                </a:solidFill>
                <a:latin typeface="Kanit Light" panose="00000400000000000000" pitchFamily="2" charset="-34"/>
                <a:ea typeface="+mn-ea"/>
                <a:cs typeface="Kanit Light" panose="00000400000000000000" pitchFamily="2" charset="-34"/>
              </a:rPr>
              <a:t>TRL 9 </a:t>
            </a:r>
            <a:r>
              <a:rPr lang="th-TH" sz="3200" kern="1200" dirty="0">
                <a:solidFill>
                  <a:prstClr val="black"/>
                </a:solidFill>
                <a:latin typeface="Kanit Light" panose="00000400000000000000" pitchFamily="2" charset="-34"/>
                <a:ea typeface="+mn-ea"/>
                <a:cs typeface="Kanit Light" panose="00000400000000000000" pitchFamily="2" charset="-34"/>
              </a:rPr>
              <a:t>ตามแผน ต้องอาศัยการพัฒนาอีกหลายส่วน ดังนี้</a:t>
            </a:r>
          </a:p>
          <a:p>
            <a:pPr algn="l" defTabSz="1828800" hangingPunct="1">
              <a:lnSpc>
                <a:spcPct val="100000"/>
              </a:lnSpc>
            </a:pPr>
            <a:r>
              <a:rPr lang="en-US" sz="3200" kern="1200" dirty="0">
                <a:solidFill>
                  <a:prstClr val="black"/>
                </a:solidFill>
                <a:latin typeface="Kanit Light" panose="00000400000000000000" pitchFamily="2" charset="-34"/>
                <a:ea typeface="+mn-ea"/>
                <a:cs typeface="Kanit Light" panose="00000400000000000000" pitchFamily="2" charset="-34"/>
              </a:rPr>
              <a:t>-</a:t>
            </a:r>
            <a:r>
              <a:rPr lang="th-TH" sz="3200" kern="1200" dirty="0">
                <a:solidFill>
                  <a:prstClr val="black"/>
                </a:solidFill>
                <a:latin typeface="Kanit Light" panose="00000400000000000000" pitchFamily="2" charset="-34"/>
                <a:ea typeface="+mn-ea"/>
                <a:cs typeface="Kanit Light" panose="00000400000000000000" pitchFamily="2" charset="-34"/>
              </a:rPr>
              <a:t> </a:t>
            </a:r>
            <a:r>
              <a:rPr lang="en-US" sz="3200" kern="1200" dirty="0">
                <a:solidFill>
                  <a:prstClr val="black"/>
                </a:solidFill>
                <a:latin typeface="Kanit Light" panose="00000400000000000000" pitchFamily="2" charset="-34"/>
                <a:ea typeface="+mn-ea"/>
                <a:cs typeface="Kanit Light" panose="00000400000000000000" pitchFamily="2" charset="-34"/>
              </a:rPr>
              <a:t>R&amp;D program </a:t>
            </a:r>
            <a:r>
              <a:rPr lang="th-TH" sz="3200" kern="1200" dirty="0">
                <a:solidFill>
                  <a:prstClr val="black"/>
                </a:solidFill>
                <a:latin typeface="Kanit Light" panose="00000400000000000000" pitchFamily="2" charset="-34"/>
                <a:ea typeface="+mn-ea"/>
                <a:cs typeface="Kanit Light" panose="00000400000000000000" pitchFamily="2" charset="-34"/>
              </a:rPr>
              <a:t>ได้แก่  </a:t>
            </a:r>
            <a:r>
              <a:rPr lang="en-US" sz="3200" kern="1200" dirty="0">
                <a:solidFill>
                  <a:prstClr val="black"/>
                </a:solidFill>
                <a:latin typeface="Kanit Light" panose="00000400000000000000" pitchFamily="2" charset="-34"/>
                <a:ea typeface="+mn-ea"/>
                <a:cs typeface="Kanit Light" panose="00000400000000000000" pitchFamily="2" charset="-34"/>
              </a:rPr>
              <a:t>Research A </a:t>
            </a:r>
            <a:r>
              <a:rPr lang="th-TH" sz="3200" kern="1200" dirty="0">
                <a:solidFill>
                  <a:prstClr val="black"/>
                </a:solidFill>
                <a:latin typeface="Kanit Light" panose="00000400000000000000" pitchFamily="2" charset="-34"/>
                <a:ea typeface="+mn-ea"/>
                <a:cs typeface="Kanit Light" panose="00000400000000000000" pitchFamily="2" charset="-34"/>
              </a:rPr>
              <a:t>และ </a:t>
            </a:r>
            <a:r>
              <a:rPr lang="en-US" sz="3200" kern="1200" dirty="0">
                <a:solidFill>
                  <a:prstClr val="black"/>
                </a:solidFill>
                <a:latin typeface="Kanit Light" panose="00000400000000000000" pitchFamily="2" charset="-34"/>
                <a:ea typeface="+mn-ea"/>
                <a:cs typeface="Kanit Light" panose="00000400000000000000" pitchFamily="2" charset="-34"/>
              </a:rPr>
              <a:t>B </a:t>
            </a:r>
            <a:r>
              <a:rPr lang="th-TH" sz="3200" kern="1200" dirty="0">
                <a:solidFill>
                  <a:prstClr val="black"/>
                </a:solidFill>
                <a:latin typeface="Kanit Light" panose="00000400000000000000" pitchFamily="2" charset="-34"/>
                <a:ea typeface="+mn-ea"/>
                <a:cs typeface="Kanit Light" panose="00000400000000000000" pitchFamily="2" charset="-34"/>
              </a:rPr>
              <a:t>โดยที่ </a:t>
            </a:r>
            <a:r>
              <a:rPr lang="en-US" sz="3200" kern="1200" dirty="0">
                <a:solidFill>
                  <a:prstClr val="black"/>
                </a:solidFill>
                <a:latin typeface="Kanit Light" panose="00000400000000000000" pitchFamily="2" charset="-34"/>
                <a:ea typeface="+mn-ea"/>
                <a:cs typeface="Kanit Light" panose="00000400000000000000" pitchFamily="2" charset="-34"/>
              </a:rPr>
              <a:t>Research A </a:t>
            </a:r>
            <a:r>
              <a:rPr lang="th-TH" sz="3200" kern="1200" dirty="0">
                <a:solidFill>
                  <a:prstClr val="black"/>
                </a:solidFill>
                <a:latin typeface="Kanit Light" panose="00000400000000000000" pitchFamily="2" charset="-34"/>
                <a:ea typeface="+mn-ea"/>
                <a:cs typeface="Kanit Light" panose="00000400000000000000" pitchFamily="2" charset="-34"/>
              </a:rPr>
              <a:t>เป็นส่วนหนึ่งของการพัฒนา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P/S 1 </a:t>
            </a:r>
            <a:r>
              <a:rPr lang="th-TH" sz="3200" kern="1200" dirty="0">
                <a:solidFill>
                  <a:prstClr val="black"/>
                </a:solidFill>
                <a:latin typeface="Kanit Light" panose="00000400000000000000" pitchFamily="2" charset="-34"/>
                <a:ea typeface="+mn-ea"/>
                <a:cs typeface="Kanit Light" panose="00000400000000000000" pitchFamily="2" charset="-34"/>
              </a:rPr>
              <a:t> และ</a:t>
            </a:r>
            <a:r>
              <a:rPr lang="en-US" sz="3200" kern="1200" dirty="0">
                <a:solidFill>
                  <a:prstClr val="black"/>
                </a:solidFill>
                <a:latin typeface="Kanit Light" panose="00000400000000000000" pitchFamily="2" charset="-34"/>
                <a:ea typeface="+mn-ea"/>
                <a:cs typeface="Kanit Light" panose="00000400000000000000" pitchFamily="2" charset="-34"/>
              </a:rPr>
              <a:t> Research B </a:t>
            </a:r>
            <a:r>
              <a:rPr lang="th-TH" sz="3200" kern="1200" dirty="0">
                <a:solidFill>
                  <a:prstClr val="black"/>
                </a:solidFill>
                <a:latin typeface="Kanit Light" panose="00000400000000000000" pitchFamily="2" charset="-34"/>
                <a:ea typeface="+mn-ea"/>
                <a:cs typeface="Kanit Light" panose="00000400000000000000" pitchFamily="2" charset="-34"/>
              </a:rPr>
              <a:t>เป็นส่วนหนึ่งของการพัฒนา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P/S 2</a:t>
            </a:r>
            <a:endParaRPr lang="th-TH" sz="32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r>
              <a:rPr lang="en-US" sz="3200" kern="1200" dirty="0">
                <a:solidFill>
                  <a:prstClr val="black"/>
                </a:solidFill>
                <a:latin typeface="Kanit Light" panose="00000400000000000000" pitchFamily="2" charset="-34"/>
                <a:ea typeface="+mn-ea"/>
                <a:cs typeface="Kanit Light" panose="00000400000000000000" pitchFamily="2" charset="-34"/>
              </a:rPr>
              <a:t>-</a:t>
            </a:r>
            <a:r>
              <a:rPr lang="th-TH" sz="3200" kern="1200" dirty="0">
                <a:solidFill>
                  <a:prstClr val="black"/>
                </a:solidFill>
                <a:latin typeface="Kanit Light" panose="00000400000000000000" pitchFamily="2" charset="-34"/>
                <a:ea typeface="+mn-ea"/>
                <a:cs typeface="Kanit Light" panose="00000400000000000000" pitchFamily="2" charset="-34"/>
              </a:rPr>
              <a:t> </a:t>
            </a:r>
            <a:r>
              <a:rPr lang="en-US" sz="3200" kern="1200" dirty="0">
                <a:solidFill>
                  <a:prstClr val="black"/>
                </a:solidFill>
                <a:latin typeface="Kanit Light" panose="00000400000000000000" pitchFamily="2" charset="-34"/>
                <a:ea typeface="+mn-ea"/>
                <a:cs typeface="Kanit Light" panose="00000400000000000000" pitchFamily="2" charset="-34"/>
              </a:rPr>
              <a:t>Human Resource Development</a:t>
            </a:r>
            <a:r>
              <a:rPr lang="th-TH" sz="3200" kern="1200" dirty="0">
                <a:solidFill>
                  <a:prstClr val="black"/>
                </a:solidFill>
                <a:latin typeface="Kanit Light" panose="00000400000000000000" pitchFamily="2" charset="-34"/>
                <a:ea typeface="+mn-ea"/>
                <a:cs typeface="Kanit Light" panose="00000400000000000000" pitchFamily="2" charset="-34"/>
              </a:rPr>
              <a:t> ได้แก่ </a:t>
            </a:r>
            <a:r>
              <a:rPr lang="en-US" sz="3200" kern="1200" dirty="0">
                <a:solidFill>
                  <a:prstClr val="black"/>
                </a:solidFill>
                <a:latin typeface="Kanit Light" panose="00000400000000000000" pitchFamily="2" charset="-34"/>
                <a:ea typeface="+mn-ea"/>
                <a:cs typeface="Kanit Light" panose="00000400000000000000" pitchFamily="2" charset="-34"/>
              </a:rPr>
              <a:t>Operating skills for testing and development </a:t>
            </a:r>
            <a:r>
              <a:rPr lang="th-TH" sz="3200" kern="1200" dirty="0">
                <a:solidFill>
                  <a:prstClr val="black"/>
                </a:solidFill>
                <a:latin typeface="Kanit Light" panose="00000400000000000000" pitchFamily="2" charset="-34"/>
                <a:ea typeface="+mn-ea"/>
                <a:cs typeface="Kanit Light" panose="00000400000000000000" pitchFamily="2" charset="-34"/>
              </a:rPr>
              <a:t>ซึ่งจะเป็นส่วนหนึ่งของการพัฒนา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P/S 2</a:t>
            </a:r>
            <a:endParaRPr lang="th-TH" sz="32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r>
              <a:rPr lang="en-US" sz="3200" kern="1200" dirty="0">
                <a:solidFill>
                  <a:prstClr val="black"/>
                </a:solidFill>
                <a:latin typeface="Kanit Light" panose="00000400000000000000" pitchFamily="2" charset="-34"/>
                <a:ea typeface="+mn-ea"/>
                <a:cs typeface="Kanit Light" panose="00000400000000000000" pitchFamily="2" charset="-34"/>
              </a:rPr>
              <a:t>- Policy Development </a:t>
            </a:r>
            <a:r>
              <a:rPr lang="th-TH" sz="3200" kern="1200" dirty="0">
                <a:solidFill>
                  <a:prstClr val="black"/>
                </a:solidFill>
                <a:latin typeface="Kanit Light" panose="00000400000000000000" pitchFamily="2" charset="-34"/>
                <a:ea typeface="+mn-ea"/>
                <a:cs typeface="Kanit Light" panose="00000400000000000000" pitchFamily="2" charset="-34"/>
              </a:rPr>
              <a:t>ได้แก่ </a:t>
            </a:r>
            <a:r>
              <a:rPr lang="th-TH" sz="3200" kern="1200" dirty="0" err="1">
                <a:solidFill>
                  <a:prstClr val="black"/>
                </a:solidFill>
                <a:latin typeface="Kanit Light" panose="00000400000000000000" pitchFamily="2" charset="-34"/>
                <a:ea typeface="+mn-ea"/>
                <a:cs typeface="Kanit Light" panose="00000400000000000000" pitchFamily="2" charset="-34"/>
              </a:rPr>
              <a:t>การทำ</a:t>
            </a:r>
            <a:r>
              <a:rPr lang="th-TH" sz="3200" kern="1200" dirty="0">
                <a:solidFill>
                  <a:prstClr val="black"/>
                </a:solidFill>
                <a:latin typeface="Kanit Light" panose="00000400000000000000" pitchFamily="2" charset="-34"/>
                <a:ea typeface="+mn-ea"/>
                <a:cs typeface="Kanit Light" panose="00000400000000000000" pitchFamily="2" charset="-34"/>
              </a:rPr>
              <a:t> </a:t>
            </a:r>
            <a:r>
              <a:rPr lang="en-US" sz="3200" kern="1200" dirty="0">
                <a:solidFill>
                  <a:prstClr val="black"/>
                </a:solidFill>
                <a:latin typeface="Kanit Light" panose="00000400000000000000" pitchFamily="2" charset="-34"/>
                <a:ea typeface="+mn-ea"/>
                <a:cs typeface="Kanit Light" panose="00000400000000000000" pitchFamily="2" charset="-34"/>
              </a:rPr>
              <a:t>Policy A </a:t>
            </a:r>
            <a:r>
              <a:rPr lang="th-TH" sz="3200" kern="1200" dirty="0">
                <a:solidFill>
                  <a:prstClr val="black"/>
                </a:solidFill>
                <a:latin typeface="Kanit Light" panose="00000400000000000000" pitchFamily="2" charset="-34"/>
                <a:ea typeface="+mn-ea"/>
                <a:cs typeface="Kanit Light" panose="00000400000000000000" pitchFamily="2" charset="-34"/>
              </a:rPr>
              <a:t>เพื่อสนับสนุนให้เกิด </a:t>
            </a:r>
            <a:r>
              <a:rPr lang="en-US" sz="3200" kern="1200" dirty="0">
                <a:solidFill>
                  <a:prstClr val="black"/>
                </a:solidFill>
                <a:latin typeface="Kanit Light" panose="00000400000000000000" pitchFamily="2" charset="-34"/>
                <a:ea typeface="+mn-ea"/>
                <a:cs typeface="Kanit Light" panose="00000400000000000000" pitchFamily="2" charset="-34"/>
              </a:rPr>
              <a:t>P/S 2</a:t>
            </a:r>
          </a:p>
        </p:txBody>
      </p:sp>
      <p:pic>
        <p:nvPicPr>
          <p:cNvPr id="6" name="Picture 5">
            <a:extLst>
              <a:ext uri="{FF2B5EF4-FFF2-40B4-BE49-F238E27FC236}">
                <a16:creationId xmlns:a16="http://schemas.microsoft.com/office/drawing/2014/main" id="{90B072B0-912F-4F8A-9C0E-86B4096EEF67}"/>
              </a:ext>
            </a:extLst>
          </p:cNvPr>
          <p:cNvPicPr>
            <a:picLocks noChangeAspect="1"/>
          </p:cNvPicPr>
          <p:nvPr/>
        </p:nvPicPr>
        <p:blipFill rotWithShape="1">
          <a:blip r:embed="rId4"/>
          <a:srcRect r="58804"/>
          <a:stretch/>
        </p:blipFill>
        <p:spPr>
          <a:xfrm>
            <a:off x="654574" y="2226367"/>
            <a:ext cx="8827356" cy="11088718"/>
          </a:xfrm>
          <a:prstGeom prst="rect">
            <a:avLst/>
          </a:prstGeom>
        </p:spPr>
      </p:pic>
      <p:pic>
        <p:nvPicPr>
          <p:cNvPr id="5" name="Audio 4">
            <a:hlinkClick r:id="" action="ppaction://media"/>
            <a:extLst>
              <a:ext uri="{FF2B5EF4-FFF2-40B4-BE49-F238E27FC236}">
                <a16:creationId xmlns:a16="http://schemas.microsoft.com/office/drawing/2014/main" id="{D0391611-7508-49AE-90F4-AFBBD0E8FD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3761700" y="13093700"/>
            <a:ext cx="406400" cy="406400"/>
          </a:xfrm>
          <a:prstGeom prst="rect">
            <a:avLst/>
          </a:prstGeom>
        </p:spPr>
      </p:pic>
    </p:spTree>
    <p:extLst>
      <p:ext uri="{BB962C8B-B14F-4D97-AF65-F5344CB8AC3E}">
        <p14:creationId xmlns:p14="http://schemas.microsoft.com/office/powerpoint/2010/main" val="988999250"/>
      </p:ext>
    </p:extLst>
  </p:cSld>
  <p:clrMapOvr>
    <a:masterClrMapping/>
  </p:clrMapOvr>
  <mc:AlternateContent xmlns:mc="http://schemas.openxmlformats.org/markup-compatibility/2006">
    <mc:Choice xmlns:p14="http://schemas.microsoft.com/office/powerpoint/2010/main" Requires="p14">
      <p:transition spd="slow" p14:dur="2000" advTm="87171"/>
    </mc:Choice>
    <mc:Fallback>
      <p:transition spd="slow" advTm="871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11234" x="6350000" y="12369800"/>
          <p14:tracePt t="11349" x="4256088" y="13514388"/>
          <p14:tracePt t="11356" x="4419600" y="13185775"/>
          <p14:tracePt t="11364" x="4529138" y="12839700"/>
          <p14:tracePt t="11371" x="4584700" y="12657138"/>
          <p14:tracePt t="11379" x="4730750" y="12163425"/>
          <p14:tracePt t="11386" x="4840288" y="11652250"/>
          <p14:tracePt t="11393" x="4895850" y="11469688"/>
          <p14:tracePt t="11401" x="4949825" y="10995025"/>
          <p14:tracePt t="11409" x="5022850" y="10629900"/>
          <p14:tracePt t="11416" x="5041900" y="10483850"/>
          <p14:tracePt t="11423" x="5078413" y="10082213"/>
          <p14:tracePt t="11431" x="5132388" y="9752013"/>
          <p14:tracePt t="11438" x="5168900" y="9551988"/>
          <p14:tracePt t="11446" x="5187950" y="9259888"/>
          <p14:tracePt t="11454" x="5224463" y="9004300"/>
          <p14:tracePt t="11461" x="5224463" y="8821738"/>
          <p14:tracePt t="11468" x="5224463" y="8748713"/>
          <p14:tracePt t="11476" x="5224463" y="8639175"/>
          <p14:tracePt t="11484" x="5224463" y="8547100"/>
          <p14:tracePt t="11491" x="5224463" y="8510588"/>
          <p14:tracePt t="11498" x="5241925" y="8437563"/>
          <p14:tracePt t="11506" x="5260975" y="8347075"/>
          <p14:tracePt t="11513" x="5260975" y="8310563"/>
          <p14:tracePt t="11521" x="5297488" y="8218488"/>
          <p14:tracePt t="11529" x="5334000" y="8145463"/>
          <p14:tracePt t="11536" x="5351463" y="8128000"/>
          <p14:tracePt t="11543" x="5387975" y="8054975"/>
          <p14:tracePt t="11551" x="5407025" y="8018463"/>
          <p14:tracePt t="11567" x="5424488" y="7981950"/>
          <p14:tracePt t="11573" x="5443538" y="7962900"/>
          <p14:tracePt t="11604" x="5461000" y="7962900"/>
          <p14:tracePt t="11613" x="5461000" y="7945438"/>
          <p14:tracePt t="11620" x="5497513" y="7889875"/>
          <p14:tracePt t="11627" x="5570538" y="7797800"/>
          <p14:tracePt t="11634" x="5589588" y="7761288"/>
          <p14:tracePt t="11641" x="5662613" y="7615238"/>
          <p14:tracePt t="11649" x="5680075" y="7432675"/>
          <p14:tracePt t="11656" x="5699125" y="7342188"/>
          <p14:tracePt t="11663" x="5753100" y="7196138"/>
          <p14:tracePt t="11671" x="5808663" y="7031038"/>
          <p14:tracePt t="11679" x="5862638" y="6867525"/>
          <p14:tracePt t="11687" x="5881688" y="6811963"/>
          <p14:tracePt t="11693" x="5899150" y="6721475"/>
          <p14:tracePt t="11701" x="5954713" y="6611938"/>
          <p14:tracePt t="11709" x="6008688" y="6483350"/>
          <p14:tracePt t="11716" x="6027738" y="6264275"/>
          <p14:tracePt t="11723" x="6064250" y="5954713"/>
          <p14:tracePt t="11731" x="6064250" y="5843588"/>
          <p14:tracePt t="11738" x="6064250" y="5661025"/>
          <p14:tracePt t="11746" x="6064250" y="5478463"/>
          <p14:tracePt t="11754" x="6064250" y="5424488"/>
          <p14:tracePt t="11761" x="6064250" y="5387975"/>
          <p14:tracePt t="11769" x="6045200" y="5387975"/>
          <p14:tracePt t="11793" x="6027738" y="5387975"/>
          <p14:tracePt t="11799" x="5972175" y="5424488"/>
          <p14:tracePt t="11806" x="5954713" y="5461000"/>
          <p14:tracePt t="11813" x="5918200" y="5551488"/>
          <p14:tracePt t="11821" x="5862638" y="5661025"/>
          <p14:tracePt t="11828" x="5845175" y="5716588"/>
          <p14:tracePt t="11836" x="5789613" y="5789613"/>
          <p14:tracePt t="11843" x="5772150" y="5862638"/>
          <p14:tracePt t="11860" x="5753100" y="5899150"/>
          <p14:tracePt t="11867" x="5753100" y="5918200"/>
          <p14:tracePt t="11874" x="5753100" y="5935663"/>
          <p14:tracePt t="11881" x="5753100" y="5954713"/>
          <p14:tracePt t="11889" x="5753100" y="5972175"/>
          <p14:tracePt t="11896" x="5753100" y="5991225"/>
          <p14:tracePt t="11982" x="5789613" y="5991225"/>
          <p14:tracePt t="11986" x="5808663" y="5991225"/>
          <p14:tracePt t="12130" x="5826125" y="5991225"/>
          <p14:tracePt t="12176" x="5845175" y="5991225"/>
          <p14:tracePt t="12191" x="5862638" y="5991225"/>
          <p14:tracePt t="12213" x="5881688" y="5991225"/>
          <p14:tracePt t="12460" x="5899150" y="5991225"/>
          <p14:tracePt t="12467" x="5918200" y="6027738"/>
          <p14:tracePt t="12473" x="5935663" y="6027738"/>
          <p14:tracePt t="12482" x="5954713" y="6045200"/>
          <p14:tracePt t="12488" x="5972175" y="6064250"/>
          <p14:tracePt t="12496" x="5972175" y="6081713"/>
          <p14:tracePt t="12504" x="5991225" y="6081713"/>
          <p14:tracePt t="12511" x="5991225" y="6100763"/>
          <p14:tracePt t="12519" x="6008688" y="6100763"/>
          <p14:tracePt t="12543" x="6081713" y="6118225"/>
          <p14:tracePt t="12694" x="6064250" y="6118225"/>
          <p14:tracePt t="12699" x="6045200" y="6118225"/>
          <p14:tracePt t="12706" x="6008688" y="6118225"/>
          <p14:tracePt t="12713" x="5991225" y="6137275"/>
          <p14:tracePt t="12722" x="5991225" y="6154738"/>
          <p14:tracePt t="12888" x="6008688" y="6154738"/>
          <p14:tracePt t="12894" x="6045200" y="6154738"/>
          <p14:tracePt t="12910" x="6064250" y="6154738"/>
          <p14:tracePt t="13016" x="6081713" y="6154738"/>
          <p14:tracePt t="13031" x="6100763" y="6154738"/>
          <p14:tracePt t="13413" x="6118225" y="6154738"/>
          <p14:tracePt t="13645" x="6137275" y="6154738"/>
          <p14:tracePt t="19716" x="6008688" y="6081713"/>
          <p14:tracePt t="19718" x="5991225" y="6081713"/>
          <p14:tracePt t="20200" x="5972175" y="6081713"/>
          <p14:tracePt t="20269" x="5954713" y="6081713"/>
          <p14:tracePt t="20292" x="5935663" y="6081713"/>
          <p14:tracePt t="20305" x="5918200" y="6081713"/>
          <p14:tracePt t="20485" x="5899150" y="6081713"/>
          <p14:tracePt t="20493" x="5881688" y="6081713"/>
          <p14:tracePt t="20499" x="5862638" y="6081713"/>
          <p14:tracePt t="20506" x="5845175" y="6081713"/>
          <p14:tracePt t="20884" x="5862638" y="6081713"/>
          <p14:tracePt t="20888" x="5918200" y="6081713"/>
          <p14:tracePt t="20896" x="5954713" y="6081713"/>
          <p14:tracePt t="20904" x="5991225" y="6081713"/>
          <p14:tracePt t="20912" x="6008688" y="6081713"/>
          <p14:tracePt t="20919" x="6027738" y="6081713"/>
          <p14:tracePt t="20934" x="6045200" y="6064250"/>
          <p14:tracePt t="20942" x="6064250" y="6064250"/>
          <p14:tracePt t="20965" x="6081713" y="6045200"/>
          <p14:tracePt t="20972" x="6100763" y="6045200"/>
          <p14:tracePt t="20979" x="6118225" y="6045200"/>
          <p14:tracePt t="20994" x="6137275" y="6045200"/>
          <p14:tracePt t="21100" x="6154738" y="6045200"/>
          <p14:tracePt t="21107" x="6173788" y="6045200"/>
          <p14:tracePt t="21114" x="6191250" y="6045200"/>
          <p14:tracePt t="21162" x="6210300" y="6045200"/>
          <p14:tracePt t="21214" x="6227763" y="6045200"/>
          <p14:tracePt t="21235" x="6246813" y="6045200"/>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25951-CC13-4055-8254-3E7387A2D863}"/>
              </a:ext>
            </a:extLst>
          </p:cNvPr>
          <p:cNvSpPr>
            <a:spLocks noGrp="1"/>
          </p:cNvSpPr>
          <p:nvPr>
            <p:ph type="title"/>
          </p:nvPr>
        </p:nvSpPr>
        <p:spPr/>
        <p:txBody>
          <a:bodyPr>
            <a:normAutofit/>
          </a:bodyPr>
          <a:lstStyle/>
          <a:p>
            <a:r>
              <a:rPr lang="th-TH" b="1" u="sng" dirty="0">
                <a:latin typeface="Kanit Light" panose="00000400000000000000" pitchFamily="2" charset="-34"/>
                <a:cs typeface="Kanit Light" panose="00000400000000000000" pitchFamily="2" charset="-34"/>
              </a:rPr>
              <a:t>ระยะกลาง</a:t>
            </a:r>
            <a:r>
              <a:rPr lang="en-US" b="1" u="sng" dirty="0">
                <a:latin typeface="Kanit Light" panose="00000400000000000000" pitchFamily="2" charset="-34"/>
                <a:cs typeface="Kanit Light" panose="00000400000000000000" pitchFamily="2" charset="-34"/>
              </a:rPr>
              <a:t> (Mid-term)</a:t>
            </a:r>
            <a:r>
              <a:rPr lang="th-TH" b="1" u="sng" dirty="0">
                <a:latin typeface="Kanit Light" panose="00000400000000000000" pitchFamily="2" charset="-34"/>
                <a:cs typeface="Kanit Light" panose="00000400000000000000" pitchFamily="2" charset="-34"/>
              </a:rPr>
              <a:t>  </a:t>
            </a:r>
            <a:endParaRPr lang="en-US" dirty="0"/>
          </a:p>
        </p:txBody>
      </p:sp>
      <p:sp>
        <p:nvSpPr>
          <p:cNvPr id="3" name="Slide Number Placeholder 2">
            <a:extLst>
              <a:ext uri="{FF2B5EF4-FFF2-40B4-BE49-F238E27FC236}">
                <a16:creationId xmlns:a16="http://schemas.microsoft.com/office/drawing/2014/main" id="{8674CE71-C163-4DD8-9BE9-399A694116D8}"/>
              </a:ext>
            </a:extLst>
          </p:cNvPr>
          <p:cNvSpPr>
            <a:spLocks noGrp="1"/>
          </p:cNvSpPr>
          <p:nvPr>
            <p:ph type="sldNum" sz="quarter" idx="12"/>
          </p:nvPr>
        </p:nvSpPr>
        <p:spPr/>
        <p:txBody>
          <a:bodyPr/>
          <a:lstStyle/>
          <a:p>
            <a:pPr defTabSz="1828800" hangingPunct="1">
              <a:lnSpc>
                <a:spcPct val="100000"/>
              </a:lnSpc>
            </a:pPr>
            <a:r>
              <a:rPr lang="en-US" kern="1200">
                <a:solidFill>
                  <a:prstClr val="black">
                    <a:tint val="75000"/>
                  </a:prstClr>
                </a:solidFill>
                <a:latin typeface="Calibri" panose="020F0502020204030204"/>
                <a:ea typeface="+mn-ea"/>
                <a:cs typeface="+mn-cs"/>
              </a:rPr>
              <a:t>PAGE </a:t>
            </a:r>
            <a:fld id="{3B38C077-25F1-4B68-A8B0-5CDD2533F231}" type="slidenum">
              <a:rPr lang="en-US" kern="1200">
                <a:solidFill>
                  <a:prstClr val="black">
                    <a:tint val="75000"/>
                  </a:prstClr>
                </a:solidFill>
                <a:latin typeface="Calibri" panose="020F0502020204030204"/>
                <a:ea typeface="+mn-ea"/>
                <a:cs typeface="+mn-cs"/>
              </a:rPr>
              <a:pPr defTabSz="1828800" hangingPunct="1">
                <a:lnSpc>
                  <a:spcPct val="100000"/>
                </a:lnSpc>
              </a:pPr>
              <a:t>9</a:t>
            </a:fld>
            <a:endParaRPr lang="en-US" kern="1200" dirty="0">
              <a:solidFill>
                <a:prstClr val="black">
                  <a:tint val="75000"/>
                </a:prstClr>
              </a:solidFill>
              <a:latin typeface="Calibri" panose="020F0502020204030204"/>
              <a:ea typeface="+mn-ea"/>
              <a:cs typeface="+mn-cs"/>
            </a:endParaRPr>
          </a:p>
        </p:txBody>
      </p:sp>
      <p:sp>
        <p:nvSpPr>
          <p:cNvPr id="4" name="TextBox 3">
            <a:extLst>
              <a:ext uri="{FF2B5EF4-FFF2-40B4-BE49-F238E27FC236}">
                <a16:creationId xmlns:a16="http://schemas.microsoft.com/office/drawing/2014/main" id="{9CAD6302-7127-494A-87CD-99C68070CBD0}"/>
              </a:ext>
            </a:extLst>
          </p:cNvPr>
          <p:cNvSpPr txBox="1"/>
          <p:nvPr/>
        </p:nvSpPr>
        <p:spPr>
          <a:xfrm>
            <a:off x="12900991" y="2385390"/>
            <a:ext cx="11191462" cy="10926068"/>
          </a:xfrm>
          <a:prstGeom prst="rect">
            <a:avLst/>
          </a:prstGeom>
          <a:noFill/>
        </p:spPr>
        <p:txBody>
          <a:bodyPr wrap="square" rtlCol="0">
            <a:spAutoFit/>
          </a:bodyPr>
          <a:lstStyle/>
          <a:p>
            <a:pPr algn="l" defTabSz="1828800" hangingPunct="1">
              <a:lnSpc>
                <a:spcPct val="100000"/>
              </a:lnSpc>
            </a:pPr>
            <a:r>
              <a:rPr lang="th-TH" sz="3200" kern="1200" dirty="0">
                <a:solidFill>
                  <a:prstClr val="black"/>
                </a:solidFill>
                <a:latin typeface="Kanit Light" panose="00000400000000000000" pitchFamily="2" charset="-34"/>
                <a:ea typeface="+mn-ea"/>
                <a:cs typeface="Kanit Light" panose="00000400000000000000" pitchFamily="2" charset="-34"/>
              </a:rPr>
              <a:t>เพื่อบรรลุเป้าหมายระยะกลาง คือ </a:t>
            </a:r>
            <a:r>
              <a:rPr lang="en-US" sz="3200" b="1" kern="1200" dirty="0">
                <a:solidFill>
                  <a:prstClr val="black"/>
                </a:solidFill>
                <a:latin typeface="Kanit Light" panose="00000400000000000000" pitchFamily="2" charset="-34"/>
                <a:ea typeface="+mn-ea"/>
                <a:cs typeface="Kanit Light" panose="00000400000000000000" pitchFamily="2" charset="-34"/>
              </a:rPr>
              <a:t>SYSTEM INTEGRATOR</a:t>
            </a:r>
            <a:r>
              <a:rPr lang="th-TH" sz="3200" b="1" kern="1200" dirty="0">
                <a:solidFill>
                  <a:prstClr val="black"/>
                </a:solidFill>
                <a:latin typeface="Kanit Light" panose="00000400000000000000" pitchFamily="2" charset="-34"/>
                <a:ea typeface="+mn-ea"/>
                <a:cs typeface="Kanit Light" panose="00000400000000000000" pitchFamily="2" charset="-34"/>
              </a:rPr>
              <a:t> </a:t>
            </a:r>
            <a:r>
              <a:rPr lang="th-TH" sz="3200" kern="1200" dirty="0">
                <a:solidFill>
                  <a:prstClr val="black"/>
                </a:solidFill>
                <a:latin typeface="Kanit Light" panose="00000400000000000000" pitchFamily="2" charset="-34"/>
                <a:ea typeface="+mn-ea"/>
                <a:cs typeface="Kanit Light" panose="00000400000000000000" pitchFamily="2" charset="-34"/>
              </a:rPr>
              <a:t>จำเป็นต้องมีการพัฒนาทั้งด้านผลิตภัณฑ์และบริการ (</a:t>
            </a:r>
            <a:r>
              <a:rPr lang="en-US" sz="3200" kern="1200" dirty="0">
                <a:solidFill>
                  <a:prstClr val="black"/>
                </a:solidFill>
                <a:latin typeface="Kanit Light" panose="00000400000000000000" pitchFamily="2" charset="-34"/>
                <a:ea typeface="+mn-ea"/>
                <a:cs typeface="Kanit Light" panose="00000400000000000000" pitchFamily="2" charset="-34"/>
              </a:rPr>
              <a:t>Product/Service) </a:t>
            </a:r>
            <a:r>
              <a:rPr lang="th-TH" sz="3200" kern="1200" dirty="0">
                <a:solidFill>
                  <a:prstClr val="black"/>
                </a:solidFill>
                <a:latin typeface="Kanit Light" panose="00000400000000000000" pitchFamily="2" charset="-34"/>
                <a:ea typeface="+mn-ea"/>
                <a:cs typeface="Kanit Light" panose="00000400000000000000" pitchFamily="2" charset="-34"/>
              </a:rPr>
              <a:t>และด้านกระบวนการ (</a:t>
            </a:r>
            <a:r>
              <a:rPr lang="en-US" sz="3200" kern="1200" dirty="0">
                <a:solidFill>
                  <a:prstClr val="black"/>
                </a:solidFill>
                <a:latin typeface="Kanit Light" panose="00000400000000000000" pitchFamily="2" charset="-34"/>
                <a:ea typeface="+mn-ea"/>
                <a:cs typeface="Kanit Light" panose="00000400000000000000" pitchFamily="2" charset="-34"/>
              </a:rPr>
              <a:t>Process) </a:t>
            </a:r>
            <a:r>
              <a:rPr lang="th-TH" sz="3200" kern="1200" dirty="0">
                <a:solidFill>
                  <a:prstClr val="black"/>
                </a:solidFill>
                <a:latin typeface="Kanit Light" panose="00000400000000000000" pitchFamily="2" charset="-34"/>
                <a:ea typeface="+mn-ea"/>
                <a:cs typeface="Kanit Light" panose="00000400000000000000" pitchFamily="2" charset="-34"/>
              </a:rPr>
              <a:t>โดยที่</a:t>
            </a:r>
          </a:p>
          <a:p>
            <a:pPr marL="914400" indent="-914400" algn="l" defTabSz="1828800" hangingPunct="1">
              <a:lnSpc>
                <a:spcPct val="100000"/>
              </a:lnSpc>
            </a:pPr>
            <a:endParaRPr lang="th-TH" sz="3200" kern="1200" dirty="0">
              <a:solidFill>
                <a:prstClr val="black"/>
              </a:solidFill>
              <a:latin typeface="Kanit Light" panose="00000400000000000000" pitchFamily="2" charset="-34"/>
              <a:ea typeface="+mn-ea"/>
              <a:cs typeface="Kanit Light" panose="00000400000000000000" pitchFamily="2" charset="-34"/>
            </a:endParaRPr>
          </a:p>
          <a:p>
            <a:pPr marL="914400" indent="-914400" algn="l" defTabSz="1828800" hangingPunct="1">
              <a:lnSpc>
                <a:spcPct val="100000"/>
              </a:lnSpc>
            </a:pPr>
            <a:r>
              <a:rPr lang="th-TH" sz="3200" kern="1200" dirty="0">
                <a:solidFill>
                  <a:prstClr val="black"/>
                </a:solidFill>
                <a:latin typeface="Kanit Light" panose="00000400000000000000" pitchFamily="2" charset="-34"/>
                <a:ea typeface="+mn-ea"/>
                <a:cs typeface="Kanit Light" panose="00000400000000000000" pitchFamily="2" charset="-34"/>
              </a:rPr>
              <a:t>ด้าน </a:t>
            </a:r>
            <a:r>
              <a:rPr lang="en-US" sz="3200" kern="1200" dirty="0">
                <a:solidFill>
                  <a:prstClr val="black"/>
                </a:solidFill>
                <a:latin typeface="Kanit Light" panose="00000400000000000000" pitchFamily="2" charset="-34"/>
                <a:ea typeface="+mn-ea"/>
                <a:cs typeface="Kanit Light" panose="00000400000000000000" pitchFamily="2" charset="-34"/>
              </a:rPr>
              <a:t>Product/Service </a:t>
            </a:r>
            <a:r>
              <a:rPr lang="th-TH" sz="3200" kern="1200" dirty="0">
                <a:solidFill>
                  <a:prstClr val="black"/>
                </a:solidFill>
                <a:latin typeface="Kanit Light" panose="00000400000000000000" pitchFamily="2" charset="-34"/>
                <a:ea typeface="+mn-ea"/>
                <a:cs typeface="Kanit Light" panose="00000400000000000000" pitchFamily="2" charset="-34"/>
              </a:rPr>
              <a:t>ต้องมีการพัฒนา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 P/S 3, P/S 4 </a:t>
            </a:r>
            <a:r>
              <a:rPr lang="th-TH" sz="3200" kern="1200" dirty="0">
                <a:solidFill>
                  <a:prstClr val="black"/>
                </a:solidFill>
                <a:latin typeface="Kanit Light" panose="00000400000000000000" pitchFamily="2" charset="-34"/>
                <a:ea typeface="+mn-ea"/>
                <a:cs typeface="Kanit Light" panose="00000400000000000000" pitchFamily="2" charset="-34"/>
              </a:rPr>
              <a:t>และ </a:t>
            </a:r>
            <a:r>
              <a:rPr lang="en-US" sz="3200" kern="1200" dirty="0">
                <a:solidFill>
                  <a:prstClr val="black"/>
                </a:solidFill>
                <a:latin typeface="Kanit Light" panose="00000400000000000000" pitchFamily="2" charset="-34"/>
                <a:ea typeface="+mn-ea"/>
                <a:cs typeface="Kanit Light" panose="00000400000000000000" pitchFamily="2" charset="-34"/>
              </a:rPr>
              <a:t>P/S 5</a:t>
            </a:r>
            <a:r>
              <a:rPr lang="th-TH" sz="3200" kern="1200" dirty="0">
                <a:solidFill>
                  <a:prstClr val="black"/>
                </a:solidFill>
                <a:latin typeface="Kanit Light" panose="00000400000000000000" pitchFamily="2" charset="-34"/>
                <a:ea typeface="+mn-ea"/>
                <a:cs typeface="Kanit Light" panose="00000400000000000000" pitchFamily="2" charset="-34"/>
              </a:rPr>
              <a:t> เพื่อตอบโจทย์ โดยที่ปัจจุบัน </a:t>
            </a:r>
            <a:r>
              <a:rPr lang="en-US" sz="3200" kern="1200" dirty="0">
                <a:solidFill>
                  <a:prstClr val="black"/>
                </a:solidFill>
                <a:latin typeface="Kanit Light" panose="00000400000000000000" pitchFamily="2" charset="-34"/>
                <a:ea typeface="+mn-ea"/>
                <a:cs typeface="Kanit Light" panose="00000400000000000000" pitchFamily="2" charset="-34"/>
              </a:rPr>
              <a:t>P/S 3 </a:t>
            </a:r>
            <a:r>
              <a:rPr lang="th-TH" sz="3200" kern="1200" dirty="0">
                <a:solidFill>
                  <a:prstClr val="black"/>
                </a:solidFill>
                <a:latin typeface="Kanit Light" panose="00000400000000000000" pitchFamily="2" charset="-34"/>
                <a:ea typeface="+mn-ea"/>
                <a:cs typeface="Kanit Light" panose="00000400000000000000" pitchFamily="2" charset="-34"/>
              </a:rPr>
              <a:t>มี </a:t>
            </a:r>
            <a:r>
              <a:rPr lang="en-US" sz="3200" kern="1200" dirty="0">
                <a:solidFill>
                  <a:prstClr val="black"/>
                </a:solidFill>
                <a:latin typeface="Kanit Light" panose="00000400000000000000" pitchFamily="2" charset="-34"/>
                <a:ea typeface="+mn-ea"/>
                <a:cs typeface="Kanit Light" panose="00000400000000000000" pitchFamily="2" charset="-34"/>
              </a:rPr>
              <a:t>TRL </a:t>
            </a:r>
            <a:r>
              <a:rPr lang="th-TH" sz="3200" kern="1200" dirty="0">
                <a:solidFill>
                  <a:prstClr val="black"/>
                </a:solidFill>
                <a:latin typeface="Kanit Light" panose="00000400000000000000" pitchFamily="2" charset="-34"/>
                <a:ea typeface="+mn-ea"/>
                <a:cs typeface="Kanit Light" panose="00000400000000000000" pitchFamily="2" charset="-34"/>
              </a:rPr>
              <a:t>อยู่ที่ระดับ </a:t>
            </a:r>
            <a:r>
              <a:rPr lang="en-US" sz="3200" kern="1200" dirty="0">
                <a:solidFill>
                  <a:prstClr val="black"/>
                </a:solidFill>
                <a:latin typeface="Kanit Light" panose="00000400000000000000" pitchFamily="2" charset="-34"/>
                <a:ea typeface="+mn-ea"/>
                <a:cs typeface="Kanit Light" panose="00000400000000000000" pitchFamily="2" charset="-34"/>
              </a:rPr>
              <a:t>4 </a:t>
            </a:r>
            <a:r>
              <a:rPr lang="th-TH" sz="3200" kern="1200" dirty="0">
                <a:solidFill>
                  <a:prstClr val="black"/>
                </a:solidFill>
                <a:latin typeface="Kanit Light" panose="00000400000000000000" pitchFamily="2" charset="-34"/>
                <a:ea typeface="+mn-ea"/>
                <a:cs typeface="Kanit Light" panose="00000400000000000000" pitchFamily="2" charset="-34"/>
              </a:rPr>
              <a:t>ส่วน </a:t>
            </a:r>
            <a:r>
              <a:rPr lang="en-US" sz="3200" kern="1200" dirty="0">
                <a:solidFill>
                  <a:prstClr val="black"/>
                </a:solidFill>
                <a:latin typeface="Kanit Light" panose="00000400000000000000" pitchFamily="2" charset="-34"/>
                <a:ea typeface="+mn-ea"/>
                <a:cs typeface="Kanit Light" panose="00000400000000000000" pitchFamily="2" charset="-34"/>
              </a:rPr>
              <a:t>P/S 4 </a:t>
            </a:r>
            <a:r>
              <a:rPr lang="th-TH" sz="3200" kern="1200" dirty="0">
                <a:solidFill>
                  <a:prstClr val="black"/>
                </a:solidFill>
                <a:latin typeface="Kanit Light" panose="00000400000000000000" pitchFamily="2" charset="-34"/>
                <a:ea typeface="+mn-ea"/>
                <a:cs typeface="Kanit Light" panose="00000400000000000000" pitchFamily="2" charset="-34"/>
              </a:rPr>
              <a:t>มี </a:t>
            </a:r>
            <a:r>
              <a:rPr lang="en-US" sz="3200" kern="1200" dirty="0">
                <a:solidFill>
                  <a:prstClr val="black"/>
                </a:solidFill>
                <a:latin typeface="Kanit Light" panose="00000400000000000000" pitchFamily="2" charset="-34"/>
                <a:ea typeface="+mn-ea"/>
                <a:cs typeface="Kanit Light" panose="00000400000000000000" pitchFamily="2" charset="-34"/>
              </a:rPr>
              <a:t>TRL </a:t>
            </a:r>
            <a:r>
              <a:rPr lang="th-TH" sz="3200" kern="1200" dirty="0">
                <a:solidFill>
                  <a:prstClr val="black"/>
                </a:solidFill>
                <a:latin typeface="Kanit Light" panose="00000400000000000000" pitchFamily="2" charset="-34"/>
                <a:ea typeface="+mn-ea"/>
                <a:cs typeface="Kanit Light" panose="00000400000000000000" pitchFamily="2" charset="-34"/>
              </a:rPr>
              <a:t>อยู่ที่ระดับ </a:t>
            </a:r>
            <a:r>
              <a:rPr lang="en-US" sz="3200" kern="1200" dirty="0">
                <a:solidFill>
                  <a:prstClr val="black"/>
                </a:solidFill>
                <a:latin typeface="Kanit Light" panose="00000400000000000000" pitchFamily="2" charset="-34"/>
                <a:ea typeface="+mn-ea"/>
                <a:cs typeface="Kanit Light" panose="00000400000000000000" pitchFamily="2" charset="-34"/>
              </a:rPr>
              <a:t>5 </a:t>
            </a:r>
            <a:r>
              <a:rPr lang="th-TH" sz="3200" kern="1200" dirty="0">
                <a:solidFill>
                  <a:prstClr val="black"/>
                </a:solidFill>
                <a:latin typeface="Kanit Light" panose="00000400000000000000" pitchFamily="2" charset="-34"/>
                <a:ea typeface="+mn-ea"/>
                <a:cs typeface="Kanit Light" panose="00000400000000000000" pitchFamily="2" charset="-34"/>
              </a:rPr>
              <a:t>และ</a:t>
            </a:r>
            <a:r>
              <a:rPr lang="en-US" sz="3200" kern="1200" dirty="0">
                <a:solidFill>
                  <a:prstClr val="black"/>
                </a:solidFill>
                <a:latin typeface="Kanit Light" panose="00000400000000000000" pitchFamily="2" charset="-34"/>
                <a:ea typeface="+mn-ea"/>
                <a:cs typeface="Kanit Light" panose="00000400000000000000" pitchFamily="2" charset="-34"/>
              </a:rPr>
              <a:t> P/S 5 </a:t>
            </a:r>
            <a:r>
              <a:rPr lang="th-TH" sz="3200" kern="1200" dirty="0">
                <a:solidFill>
                  <a:prstClr val="black"/>
                </a:solidFill>
                <a:latin typeface="Kanit Light" panose="00000400000000000000" pitchFamily="2" charset="-34"/>
                <a:ea typeface="+mn-ea"/>
                <a:cs typeface="Kanit Light" panose="00000400000000000000" pitchFamily="2" charset="-34"/>
              </a:rPr>
              <a:t>มี </a:t>
            </a:r>
            <a:r>
              <a:rPr lang="en-US" sz="3200" kern="1200" dirty="0">
                <a:solidFill>
                  <a:prstClr val="black"/>
                </a:solidFill>
                <a:latin typeface="Kanit Light" panose="00000400000000000000" pitchFamily="2" charset="-34"/>
                <a:ea typeface="+mn-ea"/>
                <a:cs typeface="Kanit Light" panose="00000400000000000000" pitchFamily="2" charset="-34"/>
              </a:rPr>
              <a:t>TRL </a:t>
            </a:r>
            <a:r>
              <a:rPr lang="th-TH" sz="3200" kern="1200" dirty="0">
                <a:solidFill>
                  <a:prstClr val="black"/>
                </a:solidFill>
                <a:latin typeface="Kanit Light" panose="00000400000000000000" pitchFamily="2" charset="-34"/>
                <a:ea typeface="+mn-ea"/>
                <a:cs typeface="Kanit Light" panose="00000400000000000000" pitchFamily="2" charset="-34"/>
              </a:rPr>
              <a:t>อยู่ระดับ </a:t>
            </a:r>
            <a:r>
              <a:rPr lang="en-US" sz="3200" kern="1200" dirty="0">
                <a:solidFill>
                  <a:prstClr val="black"/>
                </a:solidFill>
                <a:latin typeface="Kanit Light" panose="00000400000000000000" pitchFamily="2" charset="-34"/>
                <a:ea typeface="+mn-ea"/>
                <a:cs typeface="Kanit Light" panose="00000400000000000000" pitchFamily="2" charset="-34"/>
              </a:rPr>
              <a:t>7</a:t>
            </a:r>
            <a:r>
              <a:rPr lang="th-TH" sz="3200" kern="1200" dirty="0">
                <a:solidFill>
                  <a:prstClr val="black"/>
                </a:solidFill>
                <a:latin typeface="Kanit Light" panose="00000400000000000000" pitchFamily="2" charset="-34"/>
                <a:ea typeface="+mn-ea"/>
                <a:cs typeface="Kanit Light" panose="00000400000000000000" pitchFamily="2" charset="-34"/>
              </a:rPr>
              <a:t> ซึ่งทั้งหมดต้องพัฒนาให้ถึง </a:t>
            </a:r>
            <a:r>
              <a:rPr lang="en-US" sz="3200" kern="1200" dirty="0">
                <a:solidFill>
                  <a:prstClr val="black"/>
                </a:solidFill>
                <a:latin typeface="Kanit Light" panose="00000400000000000000" pitchFamily="2" charset="-34"/>
                <a:ea typeface="+mn-ea"/>
                <a:cs typeface="Kanit Light" panose="00000400000000000000" pitchFamily="2" charset="-34"/>
              </a:rPr>
              <a:t>TRL </a:t>
            </a:r>
            <a:r>
              <a:rPr lang="th-TH" sz="3200" kern="1200" dirty="0">
                <a:solidFill>
                  <a:prstClr val="black"/>
                </a:solidFill>
                <a:latin typeface="Kanit Light" panose="00000400000000000000" pitchFamily="2" charset="-34"/>
                <a:ea typeface="+mn-ea"/>
                <a:cs typeface="Kanit Light" panose="00000400000000000000" pitchFamily="2" charset="-34"/>
              </a:rPr>
              <a:t>ระดับ </a:t>
            </a:r>
            <a:r>
              <a:rPr lang="en-US" sz="3200" kern="1200" dirty="0">
                <a:solidFill>
                  <a:prstClr val="black"/>
                </a:solidFill>
                <a:latin typeface="Kanit Light" panose="00000400000000000000" pitchFamily="2" charset="-34"/>
                <a:ea typeface="+mn-ea"/>
                <a:cs typeface="Kanit Light" panose="00000400000000000000" pitchFamily="2" charset="-34"/>
              </a:rPr>
              <a:t>9 </a:t>
            </a:r>
            <a:endParaRPr lang="th-TH" sz="32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r>
              <a:rPr lang="th-TH" sz="3200" kern="1200" dirty="0">
                <a:solidFill>
                  <a:prstClr val="black"/>
                </a:solidFill>
                <a:latin typeface="Kanit Light" panose="00000400000000000000" pitchFamily="2" charset="-34"/>
                <a:ea typeface="+mn-ea"/>
                <a:cs typeface="Kanit Light" panose="00000400000000000000" pitchFamily="2" charset="-34"/>
              </a:rPr>
              <a:t>ด้าน </a:t>
            </a:r>
            <a:r>
              <a:rPr lang="en-US" sz="3200" kern="1200" dirty="0">
                <a:solidFill>
                  <a:prstClr val="black"/>
                </a:solidFill>
                <a:latin typeface="Kanit Light" panose="00000400000000000000" pitchFamily="2" charset="-34"/>
                <a:ea typeface="+mn-ea"/>
                <a:cs typeface="Kanit Light" panose="00000400000000000000" pitchFamily="2" charset="-34"/>
              </a:rPr>
              <a:t>Process </a:t>
            </a:r>
            <a:r>
              <a:rPr lang="th-TH" sz="3200" kern="1200" dirty="0">
                <a:solidFill>
                  <a:prstClr val="black"/>
                </a:solidFill>
                <a:latin typeface="Kanit Light" panose="00000400000000000000" pitchFamily="2" charset="-34"/>
                <a:ea typeface="+mn-ea"/>
                <a:cs typeface="Kanit Light" panose="00000400000000000000" pitchFamily="2" charset="-34"/>
              </a:rPr>
              <a:t>ต้องมีการพัฒนา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Process 2 </a:t>
            </a:r>
            <a:r>
              <a:rPr lang="th-TH" sz="3200" kern="1200" dirty="0">
                <a:solidFill>
                  <a:prstClr val="black"/>
                </a:solidFill>
                <a:latin typeface="Kanit Light" panose="00000400000000000000" pitchFamily="2" charset="-34"/>
                <a:ea typeface="+mn-ea"/>
                <a:cs typeface="Kanit Light" panose="00000400000000000000" pitchFamily="2" charset="-34"/>
              </a:rPr>
              <a:t>ขึ้นมารองรับ </a:t>
            </a:r>
            <a:r>
              <a:rPr lang="en-US" sz="3200" kern="1200" dirty="0">
                <a:solidFill>
                  <a:prstClr val="black"/>
                </a:solidFill>
                <a:latin typeface="Kanit Light" panose="00000400000000000000" pitchFamily="2" charset="-34"/>
                <a:ea typeface="+mn-ea"/>
                <a:cs typeface="Kanit Light" panose="00000400000000000000" pitchFamily="2" charset="-34"/>
              </a:rPr>
              <a:t>P/S 4</a:t>
            </a:r>
            <a:endParaRPr lang="th-TH" sz="32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r>
              <a:rPr lang="th-TH" sz="3200" kern="1200" dirty="0">
                <a:solidFill>
                  <a:prstClr val="black"/>
                </a:solidFill>
                <a:latin typeface="Kanit Light" panose="00000400000000000000" pitchFamily="2" charset="-34"/>
                <a:ea typeface="+mn-ea"/>
                <a:cs typeface="Kanit Light" panose="00000400000000000000" pitchFamily="2" charset="-34"/>
              </a:rPr>
              <a:t>	</a:t>
            </a:r>
          </a:p>
          <a:p>
            <a:pPr algn="l" defTabSz="1828800" hangingPunct="1">
              <a:lnSpc>
                <a:spcPct val="100000"/>
              </a:lnSpc>
            </a:pPr>
            <a:r>
              <a:rPr lang="th-TH" sz="3200" kern="1200" dirty="0">
                <a:solidFill>
                  <a:prstClr val="black"/>
                </a:solidFill>
                <a:latin typeface="Kanit Light" panose="00000400000000000000" pitchFamily="2" charset="-34"/>
                <a:ea typeface="+mn-ea"/>
                <a:cs typeface="Kanit Light" panose="00000400000000000000" pitchFamily="2" charset="-34"/>
              </a:rPr>
              <a:t>เพื่อที่จะให้</a:t>
            </a:r>
            <a:r>
              <a:rPr lang="en-US" sz="3200" kern="1200" dirty="0">
                <a:solidFill>
                  <a:prstClr val="black"/>
                </a:solidFill>
                <a:latin typeface="Kanit Light" panose="00000400000000000000" pitchFamily="2" charset="-34"/>
                <a:ea typeface="+mn-ea"/>
                <a:cs typeface="Kanit Light" panose="00000400000000000000" pitchFamily="2" charset="-34"/>
              </a:rPr>
              <a:t> P/S 3, P/S 4 </a:t>
            </a:r>
            <a:r>
              <a:rPr lang="th-TH" sz="3200" kern="1200" dirty="0">
                <a:solidFill>
                  <a:prstClr val="black"/>
                </a:solidFill>
                <a:latin typeface="Kanit Light" panose="00000400000000000000" pitchFamily="2" charset="-34"/>
                <a:ea typeface="+mn-ea"/>
                <a:cs typeface="Kanit Light" panose="00000400000000000000" pitchFamily="2" charset="-34"/>
              </a:rPr>
              <a:t>และ </a:t>
            </a:r>
            <a:r>
              <a:rPr lang="en-US" sz="3200" kern="1200" dirty="0">
                <a:solidFill>
                  <a:prstClr val="black"/>
                </a:solidFill>
                <a:latin typeface="Kanit Light" panose="00000400000000000000" pitchFamily="2" charset="-34"/>
                <a:ea typeface="+mn-ea"/>
                <a:cs typeface="Kanit Light" panose="00000400000000000000" pitchFamily="2" charset="-34"/>
              </a:rPr>
              <a:t>P/S 5 </a:t>
            </a:r>
            <a:r>
              <a:rPr lang="th-TH" sz="3200" kern="1200" dirty="0">
                <a:solidFill>
                  <a:prstClr val="black"/>
                </a:solidFill>
                <a:latin typeface="Kanit Light" panose="00000400000000000000" pitchFamily="2" charset="-34"/>
                <a:ea typeface="+mn-ea"/>
                <a:cs typeface="Kanit Light" panose="00000400000000000000" pitchFamily="2" charset="-34"/>
              </a:rPr>
              <a:t>มีระดับ </a:t>
            </a:r>
            <a:r>
              <a:rPr lang="en-US" sz="3200" kern="1200" dirty="0">
                <a:solidFill>
                  <a:prstClr val="black"/>
                </a:solidFill>
                <a:latin typeface="Kanit Light" panose="00000400000000000000" pitchFamily="2" charset="-34"/>
                <a:ea typeface="+mn-ea"/>
                <a:cs typeface="Kanit Light" panose="00000400000000000000" pitchFamily="2" charset="-34"/>
              </a:rPr>
              <a:t>TRL 9 </a:t>
            </a:r>
            <a:r>
              <a:rPr lang="th-TH" sz="3200" kern="1200" dirty="0">
                <a:solidFill>
                  <a:prstClr val="black"/>
                </a:solidFill>
                <a:latin typeface="Kanit Light" panose="00000400000000000000" pitchFamily="2" charset="-34"/>
                <a:ea typeface="+mn-ea"/>
                <a:cs typeface="Kanit Light" panose="00000400000000000000" pitchFamily="2" charset="-34"/>
              </a:rPr>
              <a:t>ตามแผน ต้องอาศัยการพัฒนาอีกหลายส่วน ดังนี้</a:t>
            </a:r>
          </a:p>
          <a:p>
            <a:pPr algn="l" defTabSz="1828800" hangingPunct="1">
              <a:lnSpc>
                <a:spcPct val="100000"/>
              </a:lnSpc>
            </a:pPr>
            <a:r>
              <a:rPr lang="en-US" sz="3200" kern="1200" dirty="0">
                <a:solidFill>
                  <a:prstClr val="black"/>
                </a:solidFill>
                <a:latin typeface="Kanit Light" panose="00000400000000000000" pitchFamily="2" charset="-34"/>
                <a:ea typeface="+mn-ea"/>
                <a:cs typeface="Kanit Light" panose="00000400000000000000" pitchFamily="2" charset="-34"/>
              </a:rPr>
              <a:t>-</a:t>
            </a:r>
            <a:r>
              <a:rPr lang="th-TH" sz="3200" kern="1200" dirty="0">
                <a:solidFill>
                  <a:prstClr val="black"/>
                </a:solidFill>
                <a:latin typeface="Kanit Light" panose="00000400000000000000" pitchFamily="2" charset="-34"/>
                <a:ea typeface="+mn-ea"/>
                <a:cs typeface="Kanit Light" panose="00000400000000000000" pitchFamily="2" charset="-34"/>
              </a:rPr>
              <a:t> </a:t>
            </a:r>
            <a:r>
              <a:rPr lang="en-US" sz="3200" kern="1200" dirty="0">
                <a:solidFill>
                  <a:prstClr val="black"/>
                </a:solidFill>
                <a:latin typeface="Kanit Light" panose="00000400000000000000" pitchFamily="2" charset="-34"/>
                <a:ea typeface="+mn-ea"/>
                <a:cs typeface="Kanit Light" panose="00000400000000000000" pitchFamily="2" charset="-34"/>
              </a:rPr>
              <a:t>R&amp;D program </a:t>
            </a:r>
            <a:r>
              <a:rPr lang="th-TH" sz="3200" kern="1200" dirty="0">
                <a:solidFill>
                  <a:prstClr val="black"/>
                </a:solidFill>
                <a:latin typeface="Kanit Light" panose="00000400000000000000" pitchFamily="2" charset="-34"/>
                <a:ea typeface="+mn-ea"/>
                <a:cs typeface="Kanit Light" panose="00000400000000000000" pitchFamily="2" charset="-34"/>
              </a:rPr>
              <a:t>ได้แก่  </a:t>
            </a:r>
            <a:r>
              <a:rPr lang="en-US" sz="3200" kern="1200" dirty="0">
                <a:solidFill>
                  <a:prstClr val="black"/>
                </a:solidFill>
                <a:latin typeface="Kanit Light" panose="00000400000000000000" pitchFamily="2" charset="-34"/>
                <a:ea typeface="+mn-ea"/>
                <a:cs typeface="Kanit Light" panose="00000400000000000000" pitchFamily="2" charset="-34"/>
              </a:rPr>
              <a:t>Research B, C </a:t>
            </a:r>
            <a:r>
              <a:rPr lang="th-TH" sz="3200" kern="1200" dirty="0">
                <a:solidFill>
                  <a:prstClr val="black"/>
                </a:solidFill>
                <a:latin typeface="Kanit Light" panose="00000400000000000000" pitchFamily="2" charset="-34"/>
                <a:ea typeface="+mn-ea"/>
                <a:cs typeface="Kanit Light" panose="00000400000000000000" pitchFamily="2" charset="-34"/>
              </a:rPr>
              <a:t>และ </a:t>
            </a:r>
            <a:r>
              <a:rPr lang="en-US" sz="3200" kern="1200" dirty="0">
                <a:solidFill>
                  <a:prstClr val="black"/>
                </a:solidFill>
                <a:latin typeface="Kanit Light" panose="00000400000000000000" pitchFamily="2" charset="-34"/>
                <a:ea typeface="+mn-ea"/>
                <a:cs typeface="Kanit Light" panose="00000400000000000000" pitchFamily="2" charset="-34"/>
              </a:rPr>
              <a:t>D </a:t>
            </a:r>
            <a:r>
              <a:rPr lang="th-TH" sz="3200" kern="1200" dirty="0">
                <a:solidFill>
                  <a:prstClr val="black"/>
                </a:solidFill>
                <a:latin typeface="Kanit Light" panose="00000400000000000000" pitchFamily="2" charset="-34"/>
                <a:ea typeface="+mn-ea"/>
                <a:cs typeface="Kanit Light" panose="00000400000000000000" pitchFamily="2" charset="-34"/>
              </a:rPr>
              <a:t>โดยที่ </a:t>
            </a:r>
            <a:r>
              <a:rPr lang="en-US" sz="3200" kern="1200" dirty="0">
                <a:solidFill>
                  <a:prstClr val="black"/>
                </a:solidFill>
                <a:latin typeface="Kanit Light" panose="00000400000000000000" pitchFamily="2" charset="-34"/>
                <a:ea typeface="+mn-ea"/>
                <a:cs typeface="Kanit Light" panose="00000400000000000000" pitchFamily="2" charset="-34"/>
              </a:rPr>
              <a:t>Research B </a:t>
            </a:r>
            <a:r>
              <a:rPr lang="th-TH" sz="3200" kern="1200" dirty="0">
                <a:solidFill>
                  <a:prstClr val="black"/>
                </a:solidFill>
                <a:latin typeface="Kanit Light" panose="00000400000000000000" pitchFamily="2" charset="-34"/>
                <a:ea typeface="+mn-ea"/>
                <a:cs typeface="Kanit Light" panose="00000400000000000000" pitchFamily="2" charset="-34"/>
              </a:rPr>
              <a:t>เป็นส่วนหนึ่งของการพัฒนา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P/S 3 </a:t>
            </a:r>
            <a:r>
              <a:rPr lang="th-TH" sz="3200" kern="1200" dirty="0">
                <a:solidFill>
                  <a:prstClr val="black"/>
                </a:solidFill>
                <a:latin typeface="Kanit Light" panose="00000400000000000000" pitchFamily="2" charset="-34"/>
                <a:ea typeface="+mn-ea"/>
                <a:cs typeface="Kanit Light" panose="00000400000000000000" pitchFamily="2" charset="-34"/>
              </a:rPr>
              <a:t> และ</a:t>
            </a:r>
            <a:r>
              <a:rPr lang="en-US" sz="3200" kern="1200" dirty="0">
                <a:solidFill>
                  <a:prstClr val="black"/>
                </a:solidFill>
                <a:latin typeface="Kanit Light" panose="00000400000000000000" pitchFamily="2" charset="-34"/>
                <a:ea typeface="+mn-ea"/>
                <a:cs typeface="Kanit Light" panose="00000400000000000000" pitchFamily="2" charset="-34"/>
              </a:rPr>
              <a:t> Research C </a:t>
            </a:r>
            <a:r>
              <a:rPr lang="th-TH" sz="3200" kern="1200" dirty="0">
                <a:solidFill>
                  <a:prstClr val="black"/>
                </a:solidFill>
                <a:latin typeface="Kanit Light" panose="00000400000000000000" pitchFamily="2" charset="-34"/>
                <a:ea typeface="+mn-ea"/>
                <a:cs typeface="Kanit Light" panose="00000400000000000000" pitchFamily="2" charset="-34"/>
              </a:rPr>
              <a:t>เป็นส่วนหนึ่งของการพัฒนา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P/S 5 </a:t>
            </a:r>
            <a:r>
              <a:rPr lang="th-TH" sz="3200" kern="1200" dirty="0">
                <a:solidFill>
                  <a:prstClr val="black"/>
                </a:solidFill>
                <a:latin typeface="Kanit Light" panose="00000400000000000000" pitchFamily="2" charset="-34"/>
                <a:ea typeface="+mn-ea"/>
                <a:cs typeface="Kanit Light" panose="00000400000000000000" pitchFamily="2" charset="-34"/>
              </a:rPr>
              <a:t>และ </a:t>
            </a:r>
            <a:r>
              <a:rPr lang="en-US" sz="3200" kern="1200" dirty="0">
                <a:solidFill>
                  <a:prstClr val="black"/>
                </a:solidFill>
                <a:latin typeface="Kanit Light" panose="00000400000000000000" pitchFamily="2" charset="-34"/>
                <a:ea typeface="+mn-ea"/>
                <a:cs typeface="Kanit Light" panose="00000400000000000000" pitchFamily="2" charset="-34"/>
              </a:rPr>
              <a:t>Research D </a:t>
            </a:r>
            <a:r>
              <a:rPr lang="th-TH" sz="3200" kern="1200" dirty="0">
                <a:solidFill>
                  <a:prstClr val="black"/>
                </a:solidFill>
                <a:latin typeface="Kanit Light" panose="00000400000000000000" pitchFamily="2" charset="-34"/>
                <a:ea typeface="+mn-ea"/>
                <a:cs typeface="Kanit Light" panose="00000400000000000000" pitchFamily="2" charset="-34"/>
              </a:rPr>
              <a:t>เป็นส่วนหนึ่งของการพัฒนา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P/S 4</a:t>
            </a:r>
            <a:endParaRPr lang="th-TH" sz="32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r>
              <a:rPr lang="en-US" sz="3200" kern="1200" dirty="0">
                <a:solidFill>
                  <a:prstClr val="black"/>
                </a:solidFill>
                <a:latin typeface="Kanit Light" panose="00000400000000000000" pitchFamily="2" charset="-34"/>
                <a:ea typeface="+mn-ea"/>
                <a:cs typeface="Kanit Light" panose="00000400000000000000" pitchFamily="2" charset="-34"/>
              </a:rPr>
              <a:t>-Infrastructure </a:t>
            </a:r>
            <a:r>
              <a:rPr lang="th-TH" sz="3200" kern="1200" dirty="0">
                <a:solidFill>
                  <a:prstClr val="black"/>
                </a:solidFill>
                <a:latin typeface="Kanit Light" panose="00000400000000000000" pitchFamily="2" charset="-34"/>
                <a:ea typeface="+mn-ea"/>
                <a:cs typeface="Kanit Light" panose="00000400000000000000" pitchFamily="2" charset="-34"/>
              </a:rPr>
              <a:t>ได้แก่ 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Testing Center</a:t>
            </a:r>
            <a:r>
              <a:rPr lang="th-TH" sz="3200" kern="1200" dirty="0">
                <a:solidFill>
                  <a:prstClr val="black"/>
                </a:solidFill>
                <a:latin typeface="Kanit Light" panose="00000400000000000000" pitchFamily="2" charset="-34"/>
                <a:ea typeface="+mn-ea"/>
                <a:cs typeface="Kanit Light" panose="00000400000000000000" pitchFamily="2" charset="-34"/>
              </a:rPr>
              <a:t> ซึ่งเป็นส่วนหนึ่งของการพัฒนา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P/S 3 </a:t>
            </a:r>
            <a:r>
              <a:rPr lang="th-TH" sz="3200" kern="1200" dirty="0">
                <a:solidFill>
                  <a:prstClr val="black"/>
                </a:solidFill>
                <a:latin typeface="Kanit Light" panose="00000400000000000000" pitchFamily="2" charset="-34"/>
                <a:ea typeface="+mn-ea"/>
                <a:cs typeface="Kanit Light" panose="00000400000000000000" pitchFamily="2" charset="-34"/>
              </a:rPr>
              <a:t>และ 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Design Center</a:t>
            </a:r>
            <a:r>
              <a:rPr lang="th-TH" sz="3200" kern="1200" dirty="0">
                <a:solidFill>
                  <a:prstClr val="black"/>
                </a:solidFill>
                <a:latin typeface="Kanit Light" panose="00000400000000000000" pitchFamily="2" charset="-34"/>
                <a:ea typeface="+mn-ea"/>
                <a:cs typeface="Kanit Light" panose="00000400000000000000" pitchFamily="2" charset="-34"/>
              </a:rPr>
              <a:t> ซึ่งเป็นส่วนหนึ่งของการพัฒนา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P/S 4 </a:t>
            </a:r>
          </a:p>
          <a:p>
            <a:pPr algn="l" defTabSz="1828800" hangingPunct="1">
              <a:lnSpc>
                <a:spcPct val="100000"/>
              </a:lnSpc>
            </a:pPr>
            <a:r>
              <a:rPr lang="en-US" sz="3200" kern="1200" dirty="0">
                <a:solidFill>
                  <a:prstClr val="black"/>
                </a:solidFill>
                <a:latin typeface="Kanit Light" panose="00000400000000000000" pitchFamily="2" charset="-34"/>
                <a:ea typeface="+mn-ea"/>
                <a:cs typeface="Kanit Light" panose="00000400000000000000" pitchFamily="2" charset="-34"/>
              </a:rPr>
              <a:t>-</a:t>
            </a:r>
            <a:r>
              <a:rPr lang="th-TH" sz="3200" kern="1200" dirty="0">
                <a:solidFill>
                  <a:prstClr val="black"/>
                </a:solidFill>
                <a:latin typeface="Kanit Light" panose="00000400000000000000" pitchFamily="2" charset="-34"/>
                <a:ea typeface="+mn-ea"/>
                <a:cs typeface="Kanit Light" panose="00000400000000000000" pitchFamily="2" charset="-34"/>
              </a:rPr>
              <a:t> </a:t>
            </a:r>
            <a:r>
              <a:rPr lang="en-US" sz="3200" kern="1200" dirty="0">
                <a:solidFill>
                  <a:prstClr val="black"/>
                </a:solidFill>
                <a:latin typeface="Kanit Light" panose="00000400000000000000" pitchFamily="2" charset="-34"/>
                <a:ea typeface="+mn-ea"/>
                <a:cs typeface="Kanit Light" panose="00000400000000000000" pitchFamily="2" charset="-34"/>
              </a:rPr>
              <a:t>Human Resource Development</a:t>
            </a:r>
            <a:r>
              <a:rPr lang="th-TH" sz="3200" kern="1200" dirty="0">
                <a:solidFill>
                  <a:prstClr val="black"/>
                </a:solidFill>
                <a:latin typeface="Kanit Light" panose="00000400000000000000" pitchFamily="2" charset="-34"/>
                <a:ea typeface="+mn-ea"/>
                <a:cs typeface="Kanit Light" panose="00000400000000000000" pitchFamily="2" charset="-34"/>
              </a:rPr>
              <a:t> ได้แก่ </a:t>
            </a:r>
            <a:r>
              <a:rPr lang="en-US" sz="3200" kern="1200" dirty="0">
                <a:solidFill>
                  <a:prstClr val="black"/>
                </a:solidFill>
                <a:latin typeface="Kanit Light" panose="00000400000000000000" pitchFamily="2" charset="-34"/>
                <a:ea typeface="+mn-ea"/>
                <a:cs typeface="Kanit Light" panose="00000400000000000000" pitchFamily="2" charset="-34"/>
              </a:rPr>
              <a:t>Design skills and rapid prototyping </a:t>
            </a:r>
            <a:r>
              <a:rPr lang="th-TH" sz="3200" kern="1200" dirty="0">
                <a:solidFill>
                  <a:prstClr val="black"/>
                </a:solidFill>
                <a:latin typeface="Kanit Light" panose="00000400000000000000" pitchFamily="2" charset="-34"/>
                <a:ea typeface="+mn-ea"/>
                <a:cs typeface="Kanit Light" panose="00000400000000000000" pitchFamily="2" charset="-34"/>
              </a:rPr>
              <a:t>ซึ่งจะเป็นส่วนหนึ่งของการพัฒนา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P/S 3 </a:t>
            </a:r>
            <a:r>
              <a:rPr lang="th-TH" sz="3200" kern="1200" dirty="0">
                <a:solidFill>
                  <a:prstClr val="black"/>
                </a:solidFill>
                <a:latin typeface="Kanit Light" panose="00000400000000000000" pitchFamily="2" charset="-34"/>
                <a:ea typeface="+mn-ea"/>
                <a:cs typeface="Kanit Light" panose="00000400000000000000" pitchFamily="2" charset="-34"/>
              </a:rPr>
              <a:t>และ </a:t>
            </a:r>
            <a:r>
              <a:rPr lang="en-US" sz="3200" kern="1200" dirty="0">
                <a:solidFill>
                  <a:prstClr val="black"/>
                </a:solidFill>
                <a:latin typeface="Kanit Light" panose="00000400000000000000" pitchFamily="2" charset="-34"/>
                <a:ea typeface="+mn-ea"/>
                <a:cs typeface="Kanit Light" panose="00000400000000000000" pitchFamily="2" charset="-34"/>
              </a:rPr>
              <a:t>P/S 4 </a:t>
            </a:r>
          </a:p>
        </p:txBody>
      </p:sp>
      <p:pic>
        <p:nvPicPr>
          <p:cNvPr id="5" name="Picture 4">
            <a:extLst>
              <a:ext uri="{FF2B5EF4-FFF2-40B4-BE49-F238E27FC236}">
                <a16:creationId xmlns:a16="http://schemas.microsoft.com/office/drawing/2014/main" id="{AA4D6281-1D52-44DF-A963-95E607891AC7}"/>
              </a:ext>
            </a:extLst>
          </p:cNvPr>
          <p:cNvPicPr>
            <a:picLocks noChangeAspect="1"/>
          </p:cNvPicPr>
          <p:nvPr/>
        </p:nvPicPr>
        <p:blipFill rotWithShape="1">
          <a:blip r:embed="rId4"/>
          <a:srcRect r="87841"/>
          <a:stretch/>
        </p:blipFill>
        <p:spPr>
          <a:xfrm>
            <a:off x="654574" y="2226367"/>
            <a:ext cx="2605460" cy="11088718"/>
          </a:xfrm>
          <a:prstGeom prst="rect">
            <a:avLst/>
          </a:prstGeom>
        </p:spPr>
      </p:pic>
      <p:pic>
        <p:nvPicPr>
          <p:cNvPr id="6" name="Picture 5">
            <a:extLst>
              <a:ext uri="{FF2B5EF4-FFF2-40B4-BE49-F238E27FC236}">
                <a16:creationId xmlns:a16="http://schemas.microsoft.com/office/drawing/2014/main" id="{EC8D39C3-06C0-4D17-B0F7-C88E0D85ACD9}"/>
              </a:ext>
            </a:extLst>
          </p:cNvPr>
          <p:cNvPicPr>
            <a:picLocks noChangeAspect="1"/>
          </p:cNvPicPr>
          <p:nvPr/>
        </p:nvPicPr>
        <p:blipFill rotWithShape="1">
          <a:blip r:embed="rId4"/>
          <a:srcRect l="40428" t="293" r="16281" b="-293"/>
          <a:stretch/>
        </p:blipFill>
        <p:spPr>
          <a:xfrm>
            <a:off x="3326405" y="2226365"/>
            <a:ext cx="9276414" cy="11088718"/>
          </a:xfrm>
          <a:prstGeom prst="rect">
            <a:avLst/>
          </a:prstGeom>
        </p:spPr>
      </p:pic>
      <p:pic>
        <p:nvPicPr>
          <p:cNvPr id="7" name="Audio 6">
            <a:hlinkClick r:id="" action="ppaction://media"/>
            <a:extLst>
              <a:ext uri="{FF2B5EF4-FFF2-40B4-BE49-F238E27FC236}">
                <a16:creationId xmlns:a16="http://schemas.microsoft.com/office/drawing/2014/main" id="{CD359FB9-867C-41E1-9372-BE63AC28ECB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3761700" y="13093700"/>
            <a:ext cx="406400" cy="406400"/>
          </a:xfrm>
          <a:prstGeom prst="rect">
            <a:avLst/>
          </a:prstGeom>
        </p:spPr>
      </p:pic>
    </p:spTree>
    <p:extLst>
      <p:ext uri="{BB962C8B-B14F-4D97-AF65-F5344CB8AC3E}">
        <p14:creationId xmlns:p14="http://schemas.microsoft.com/office/powerpoint/2010/main" val="1744460148"/>
      </p:ext>
    </p:extLst>
  </p:cSld>
  <p:clrMapOvr>
    <a:masterClrMapping/>
  </p:clrMapOvr>
  <mc:AlternateContent xmlns:mc="http://schemas.openxmlformats.org/markup-compatibility/2006">
    <mc:Choice xmlns:p14="http://schemas.microsoft.com/office/powerpoint/2010/main" Requires="p14">
      <p:transition spd="slow" p14:dur="2000" advTm="31287"/>
    </mc:Choice>
    <mc:Fallback>
      <p:transition spd="slow" advTm="312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25951-CC13-4055-8254-3E7387A2D863}"/>
              </a:ext>
            </a:extLst>
          </p:cNvPr>
          <p:cNvSpPr>
            <a:spLocks noGrp="1"/>
          </p:cNvSpPr>
          <p:nvPr>
            <p:ph type="title"/>
          </p:nvPr>
        </p:nvSpPr>
        <p:spPr/>
        <p:txBody>
          <a:bodyPr>
            <a:normAutofit/>
          </a:bodyPr>
          <a:lstStyle/>
          <a:p>
            <a:r>
              <a:rPr lang="th-TH" b="1" u="sng" dirty="0">
                <a:latin typeface="Kanit Light" panose="00000400000000000000" pitchFamily="2" charset="-34"/>
                <a:cs typeface="Kanit Light" panose="00000400000000000000" pitchFamily="2" charset="-34"/>
              </a:rPr>
              <a:t>ระยะยาว</a:t>
            </a:r>
            <a:r>
              <a:rPr lang="en-US" b="1" u="sng" dirty="0">
                <a:latin typeface="Kanit Light" panose="00000400000000000000" pitchFamily="2" charset="-34"/>
                <a:cs typeface="Kanit Light" panose="00000400000000000000" pitchFamily="2" charset="-34"/>
              </a:rPr>
              <a:t> (Long-term)</a:t>
            </a:r>
            <a:r>
              <a:rPr lang="th-TH" b="1" u="sng" dirty="0">
                <a:latin typeface="Kanit Light" panose="00000400000000000000" pitchFamily="2" charset="-34"/>
                <a:cs typeface="Kanit Light" panose="00000400000000000000" pitchFamily="2" charset="-34"/>
              </a:rPr>
              <a:t>  </a:t>
            </a:r>
            <a:endParaRPr lang="en-US" dirty="0"/>
          </a:p>
        </p:txBody>
      </p:sp>
      <p:sp>
        <p:nvSpPr>
          <p:cNvPr id="3" name="Slide Number Placeholder 2">
            <a:extLst>
              <a:ext uri="{FF2B5EF4-FFF2-40B4-BE49-F238E27FC236}">
                <a16:creationId xmlns:a16="http://schemas.microsoft.com/office/drawing/2014/main" id="{8674CE71-C163-4DD8-9BE9-399A694116D8}"/>
              </a:ext>
            </a:extLst>
          </p:cNvPr>
          <p:cNvSpPr>
            <a:spLocks noGrp="1"/>
          </p:cNvSpPr>
          <p:nvPr>
            <p:ph type="sldNum" sz="quarter" idx="12"/>
          </p:nvPr>
        </p:nvSpPr>
        <p:spPr/>
        <p:txBody>
          <a:bodyPr/>
          <a:lstStyle/>
          <a:p>
            <a:pPr defTabSz="1828800" hangingPunct="1">
              <a:lnSpc>
                <a:spcPct val="100000"/>
              </a:lnSpc>
            </a:pPr>
            <a:r>
              <a:rPr lang="en-US" kern="1200">
                <a:solidFill>
                  <a:prstClr val="black">
                    <a:tint val="75000"/>
                  </a:prstClr>
                </a:solidFill>
                <a:latin typeface="Calibri" panose="020F0502020204030204"/>
                <a:ea typeface="+mn-ea"/>
                <a:cs typeface="+mn-cs"/>
              </a:rPr>
              <a:t>PAGE </a:t>
            </a:r>
            <a:fld id="{3B38C077-25F1-4B68-A8B0-5CDD2533F231}" type="slidenum">
              <a:rPr lang="en-US" kern="1200">
                <a:solidFill>
                  <a:prstClr val="black">
                    <a:tint val="75000"/>
                  </a:prstClr>
                </a:solidFill>
                <a:latin typeface="Calibri" panose="020F0502020204030204"/>
                <a:ea typeface="+mn-ea"/>
                <a:cs typeface="+mn-cs"/>
              </a:rPr>
              <a:pPr defTabSz="1828800" hangingPunct="1">
                <a:lnSpc>
                  <a:spcPct val="100000"/>
                </a:lnSpc>
              </a:pPr>
              <a:t>10</a:t>
            </a:fld>
            <a:endParaRPr lang="en-US" kern="1200" dirty="0">
              <a:solidFill>
                <a:prstClr val="black">
                  <a:tint val="75000"/>
                </a:prstClr>
              </a:solidFill>
              <a:latin typeface="Calibri" panose="020F0502020204030204"/>
              <a:ea typeface="+mn-ea"/>
              <a:cs typeface="+mn-cs"/>
            </a:endParaRPr>
          </a:p>
        </p:txBody>
      </p:sp>
      <p:sp>
        <p:nvSpPr>
          <p:cNvPr id="4" name="TextBox 3">
            <a:extLst>
              <a:ext uri="{FF2B5EF4-FFF2-40B4-BE49-F238E27FC236}">
                <a16:creationId xmlns:a16="http://schemas.microsoft.com/office/drawing/2014/main" id="{9CAD6302-7127-494A-87CD-99C68070CBD0}"/>
              </a:ext>
            </a:extLst>
          </p:cNvPr>
          <p:cNvSpPr txBox="1"/>
          <p:nvPr/>
        </p:nvSpPr>
        <p:spPr>
          <a:xfrm>
            <a:off x="10674625" y="2826127"/>
            <a:ext cx="13358194" cy="6001643"/>
          </a:xfrm>
          <a:prstGeom prst="rect">
            <a:avLst/>
          </a:prstGeom>
          <a:noFill/>
        </p:spPr>
        <p:txBody>
          <a:bodyPr wrap="square" rtlCol="0">
            <a:spAutoFit/>
          </a:bodyPr>
          <a:lstStyle/>
          <a:p>
            <a:pPr algn="l" defTabSz="1828800" hangingPunct="1">
              <a:lnSpc>
                <a:spcPct val="100000"/>
              </a:lnSpc>
            </a:pPr>
            <a:r>
              <a:rPr lang="th-TH" sz="3200" kern="1200" dirty="0">
                <a:solidFill>
                  <a:prstClr val="black"/>
                </a:solidFill>
                <a:latin typeface="Kanit Light" panose="00000400000000000000" pitchFamily="2" charset="-34"/>
                <a:ea typeface="+mn-ea"/>
                <a:cs typeface="Kanit Light" panose="00000400000000000000" pitchFamily="2" charset="-34"/>
              </a:rPr>
              <a:t>เพื่อบรรลุเป้าหมายยาวคือ </a:t>
            </a:r>
            <a:r>
              <a:rPr lang="en-US" sz="3200" b="1" kern="1200" dirty="0">
                <a:solidFill>
                  <a:prstClr val="black"/>
                </a:solidFill>
                <a:latin typeface="Kanit Light" panose="00000400000000000000" pitchFamily="2" charset="-34"/>
                <a:ea typeface="+mn-ea"/>
                <a:cs typeface="Kanit Light" panose="00000400000000000000" pitchFamily="2" charset="-34"/>
              </a:rPr>
              <a:t>GLOBAL BRAND </a:t>
            </a:r>
            <a:r>
              <a:rPr lang="th-TH" sz="3200" b="1" kern="1200" dirty="0">
                <a:solidFill>
                  <a:prstClr val="black"/>
                </a:solidFill>
                <a:latin typeface="Kanit Light" panose="00000400000000000000" pitchFamily="2" charset="-34"/>
                <a:ea typeface="+mn-ea"/>
                <a:cs typeface="Kanit Light" panose="00000400000000000000" pitchFamily="2" charset="-34"/>
              </a:rPr>
              <a:t> </a:t>
            </a:r>
            <a:r>
              <a:rPr lang="th-TH" sz="3200" kern="1200" dirty="0">
                <a:solidFill>
                  <a:prstClr val="black"/>
                </a:solidFill>
                <a:latin typeface="Kanit Light" panose="00000400000000000000" pitchFamily="2" charset="-34"/>
                <a:ea typeface="+mn-ea"/>
                <a:cs typeface="Kanit Light" panose="00000400000000000000" pitchFamily="2" charset="-34"/>
              </a:rPr>
              <a:t>จำเป็นต้องมีการพัฒนาทั้งด้านผลิตภัณฑ์และบริการ (</a:t>
            </a:r>
            <a:r>
              <a:rPr lang="en-US" sz="3200" kern="1200" dirty="0">
                <a:solidFill>
                  <a:prstClr val="black"/>
                </a:solidFill>
                <a:latin typeface="Kanit Light" panose="00000400000000000000" pitchFamily="2" charset="-34"/>
                <a:ea typeface="+mn-ea"/>
                <a:cs typeface="Kanit Light" panose="00000400000000000000" pitchFamily="2" charset="-34"/>
              </a:rPr>
              <a:t>Product/Service) </a:t>
            </a:r>
            <a:r>
              <a:rPr lang="th-TH" sz="3200" kern="1200" dirty="0">
                <a:solidFill>
                  <a:prstClr val="black"/>
                </a:solidFill>
                <a:latin typeface="Kanit Light" panose="00000400000000000000" pitchFamily="2" charset="-34"/>
                <a:ea typeface="+mn-ea"/>
                <a:cs typeface="Kanit Light" panose="00000400000000000000" pitchFamily="2" charset="-34"/>
              </a:rPr>
              <a:t>และด้านกระบวนการ (</a:t>
            </a:r>
            <a:r>
              <a:rPr lang="en-US" sz="3200" kern="1200" dirty="0">
                <a:solidFill>
                  <a:prstClr val="black"/>
                </a:solidFill>
                <a:latin typeface="Kanit Light" panose="00000400000000000000" pitchFamily="2" charset="-34"/>
                <a:ea typeface="+mn-ea"/>
                <a:cs typeface="Kanit Light" panose="00000400000000000000" pitchFamily="2" charset="-34"/>
              </a:rPr>
              <a:t>Process) </a:t>
            </a:r>
            <a:r>
              <a:rPr lang="th-TH" sz="3200" kern="1200" dirty="0">
                <a:solidFill>
                  <a:prstClr val="black"/>
                </a:solidFill>
                <a:latin typeface="Kanit Light" panose="00000400000000000000" pitchFamily="2" charset="-34"/>
                <a:ea typeface="+mn-ea"/>
                <a:cs typeface="Kanit Light" panose="00000400000000000000" pitchFamily="2" charset="-34"/>
              </a:rPr>
              <a:t>โดยที่</a:t>
            </a:r>
          </a:p>
          <a:p>
            <a:pPr algn="l" defTabSz="1828800" hangingPunct="1">
              <a:lnSpc>
                <a:spcPct val="100000"/>
              </a:lnSpc>
            </a:pPr>
            <a:endParaRPr lang="th-TH" sz="32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tabLst>
                <a:tab pos="914400" algn="l"/>
              </a:tabLst>
            </a:pPr>
            <a:r>
              <a:rPr lang="th-TH" sz="3200" kern="1200" dirty="0">
                <a:solidFill>
                  <a:prstClr val="black"/>
                </a:solidFill>
                <a:latin typeface="Kanit Light" panose="00000400000000000000" pitchFamily="2" charset="-34"/>
                <a:ea typeface="+mn-ea"/>
                <a:cs typeface="Kanit Light" panose="00000400000000000000" pitchFamily="2" charset="-34"/>
              </a:rPr>
              <a:t>  	โดยที่ต้องมีการพัฒนา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 P/S 6 </a:t>
            </a:r>
            <a:r>
              <a:rPr lang="th-TH" sz="3200" kern="1200" dirty="0">
                <a:solidFill>
                  <a:prstClr val="black"/>
                </a:solidFill>
                <a:latin typeface="Kanit Light" panose="00000400000000000000" pitchFamily="2" charset="-34"/>
                <a:ea typeface="+mn-ea"/>
                <a:cs typeface="Kanit Light" panose="00000400000000000000" pitchFamily="2" charset="-34"/>
              </a:rPr>
              <a:t>เพื่อตอบโจทย์ โดยที่ปัจจุบัน </a:t>
            </a:r>
            <a:r>
              <a:rPr lang="en-US" sz="3200" kern="1200" dirty="0">
                <a:solidFill>
                  <a:prstClr val="black"/>
                </a:solidFill>
                <a:latin typeface="Kanit Light" panose="00000400000000000000" pitchFamily="2" charset="-34"/>
                <a:ea typeface="+mn-ea"/>
                <a:cs typeface="Kanit Light" panose="00000400000000000000" pitchFamily="2" charset="-34"/>
              </a:rPr>
              <a:t>P/S 6 </a:t>
            </a:r>
            <a:r>
              <a:rPr lang="th-TH" sz="3200" kern="1200" dirty="0">
                <a:solidFill>
                  <a:prstClr val="black"/>
                </a:solidFill>
                <a:latin typeface="Kanit Light" panose="00000400000000000000" pitchFamily="2" charset="-34"/>
                <a:ea typeface="+mn-ea"/>
                <a:cs typeface="Kanit Light" panose="00000400000000000000" pitchFamily="2" charset="-34"/>
              </a:rPr>
              <a:t>มี </a:t>
            </a:r>
            <a:r>
              <a:rPr lang="en-US" sz="3200" kern="1200" dirty="0">
                <a:solidFill>
                  <a:prstClr val="black"/>
                </a:solidFill>
                <a:latin typeface="Kanit Light" panose="00000400000000000000" pitchFamily="2" charset="-34"/>
                <a:ea typeface="+mn-ea"/>
                <a:cs typeface="Kanit Light" panose="00000400000000000000" pitchFamily="2" charset="-34"/>
              </a:rPr>
              <a:t>TRL </a:t>
            </a:r>
            <a:r>
              <a:rPr lang="th-TH" sz="3200" kern="1200" dirty="0">
                <a:solidFill>
                  <a:prstClr val="black"/>
                </a:solidFill>
                <a:latin typeface="Kanit Light" panose="00000400000000000000" pitchFamily="2" charset="-34"/>
                <a:ea typeface="+mn-ea"/>
                <a:cs typeface="Kanit Light" panose="00000400000000000000" pitchFamily="2" charset="-34"/>
              </a:rPr>
              <a:t>อยู่ที่ระดับ </a:t>
            </a:r>
            <a:r>
              <a:rPr lang="en-US" sz="3200" kern="1200" dirty="0">
                <a:solidFill>
                  <a:prstClr val="black"/>
                </a:solidFill>
                <a:latin typeface="Kanit Light" panose="00000400000000000000" pitchFamily="2" charset="-34"/>
                <a:ea typeface="+mn-ea"/>
                <a:cs typeface="Kanit Light" panose="00000400000000000000" pitchFamily="2" charset="-34"/>
              </a:rPr>
              <a:t>3 </a:t>
            </a:r>
            <a:r>
              <a:rPr lang="th-TH" sz="3200" kern="1200" dirty="0">
                <a:solidFill>
                  <a:prstClr val="black"/>
                </a:solidFill>
                <a:latin typeface="Kanit Light" panose="00000400000000000000" pitchFamily="2" charset="-34"/>
                <a:ea typeface="+mn-ea"/>
                <a:cs typeface="Kanit Light" panose="00000400000000000000" pitchFamily="2" charset="-34"/>
              </a:rPr>
              <a:t>ซึ่งต้องพัฒนาให้ถึง </a:t>
            </a:r>
            <a:r>
              <a:rPr lang="en-US" sz="3200" kern="1200" dirty="0">
                <a:solidFill>
                  <a:prstClr val="black"/>
                </a:solidFill>
                <a:latin typeface="Kanit Light" panose="00000400000000000000" pitchFamily="2" charset="-34"/>
                <a:ea typeface="+mn-ea"/>
                <a:cs typeface="Kanit Light" panose="00000400000000000000" pitchFamily="2" charset="-34"/>
              </a:rPr>
              <a:t>TRL </a:t>
            </a:r>
            <a:r>
              <a:rPr lang="th-TH" sz="3200" kern="1200" dirty="0">
                <a:solidFill>
                  <a:prstClr val="black"/>
                </a:solidFill>
                <a:latin typeface="Kanit Light" panose="00000400000000000000" pitchFamily="2" charset="-34"/>
                <a:ea typeface="+mn-ea"/>
                <a:cs typeface="Kanit Light" panose="00000400000000000000" pitchFamily="2" charset="-34"/>
              </a:rPr>
              <a:t>ระดับ </a:t>
            </a:r>
            <a:r>
              <a:rPr lang="en-US" sz="3200" kern="1200" dirty="0">
                <a:solidFill>
                  <a:prstClr val="black"/>
                </a:solidFill>
                <a:latin typeface="Kanit Light" panose="00000400000000000000" pitchFamily="2" charset="-34"/>
                <a:ea typeface="+mn-ea"/>
                <a:cs typeface="Kanit Light" panose="00000400000000000000" pitchFamily="2" charset="-34"/>
              </a:rPr>
              <a:t>9 </a:t>
            </a:r>
            <a:endParaRPr lang="th-TH" sz="3200" kern="1200" dirty="0">
              <a:solidFill>
                <a:prstClr val="black"/>
              </a:solidFill>
              <a:latin typeface="Kanit Light" panose="00000400000000000000" pitchFamily="2" charset="-34"/>
              <a:ea typeface="+mn-ea"/>
              <a:cs typeface="Kanit Light" panose="00000400000000000000" pitchFamily="2" charset="-34"/>
            </a:endParaRPr>
          </a:p>
          <a:p>
            <a:pPr algn="l" defTabSz="1828800" hangingPunct="1">
              <a:lnSpc>
                <a:spcPct val="100000"/>
              </a:lnSpc>
            </a:pPr>
            <a:r>
              <a:rPr lang="th-TH" sz="3200" kern="1200" dirty="0">
                <a:solidFill>
                  <a:prstClr val="black"/>
                </a:solidFill>
                <a:latin typeface="Kanit Light" panose="00000400000000000000" pitchFamily="2" charset="-34"/>
                <a:ea typeface="+mn-ea"/>
                <a:cs typeface="Kanit Light" panose="00000400000000000000" pitchFamily="2" charset="-34"/>
              </a:rPr>
              <a:t>		</a:t>
            </a:r>
          </a:p>
          <a:p>
            <a:pPr algn="l" defTabSz="1828800" hangingPunct="1">
              <a:lnSpc>
                <a:spcPct val="100000"/>
              </a:lnSpc>
              <a:tabLst>
                <a:tab pos="914400" algn="l"/>
              </a:tabLst>
            </a:pPr>
            <a:r>
              <a:rPr lang="th-TH" sz="3200" kern="1200" dirty="0">
                <a:solidFill>
                  <a:prstClr val="black"/>
                </a:solidFill>
                <a:latin typeface="Kanit Light" panose="00000400000000000000" pitchFamily="2" charset="-34"/>
                <a:ea typeface="+mn-ea"/>
                <a:cs typeface="Kanit Light" panose="00000400000000000000" pitchFamily="2" charset="-34"/>
              </a:rPr>
              <a:t>	เพื่อที่จะให้</a:t>
            </a:r>
            <a:r>
              <a:rPr lang="en-US" sz="3200" kern="1200" dirty="0">
                <a:solidFill>
                  <a:prstClr val="black"/>
                </a:solidFill>
                <a:latin typeface="Kanit Light" panose="00000400000000000000" pitchFamily="2" charset="-34"/>
                <a:ea typeface="+mn-ea"/>
                <a:cs typeface="Kanit Light" panose="00000400000000000000" pitchFamily="2" charset="-34"/>
              </a:rPr>
              <a:t> P/S 6 </a:t>
            </a:r>
            <a:r>
              <a:rPr lang="th-TH" sz="3200" kern="1200" dirty="0">
                <a:solidFill>
                  <a:prstClr val="black"/>
                </a:solidFill>
                <a:latin typeface="Kanit Light" panose="00000400000000000000" pitchFamily="2" charset="-34"/>
                <a:ea typeface="+mn-ea"/>
                <a:cs typeface="Kanit Light" panose="00000400000000000000" pitchFamily="2" charset="-34"/>
              </a:rPr>
              <a:t>มีระดับ </a:t>
            </a:r>
            <a:r>
              <a:rPr lang="en-US" sz="3200" kern="1200" dirty="0">
                <a:solidFill>
                  <a:prstClr val="black"/>
                </a:solidFill>
                <a:latin typeface="Kanit Light" panose="00000400000000000000" pitchFamily="2" charset="-34"/>
                <a:ea typeface="+mn-ea"/>
                <a:cs typeface="Kanit Light" panose="00000400000000000000" pitchFamily="2" charset="-34"/>
              </a:rPr>
              <a:t>TRL 9 </a:t>
            </a:r>
            <a:r>
              <a:rPr lang="th-TH" sz="3200" kern="1200" dirty="0">
                <a:solidFill>
                  <a:prstClr val="black"/>
                </a:solidFill>
                <a:latin typeface="Kanit Light" panose="00000400000000000000" pitchFamily="2" charset="-34"/>
                <a:ea typeface="+mn-ea"/>
                <a:cs typeface="Kanit Light" panose="00000400000000000000" pitchFamily="2" charset="-34"/>
              </a:rPr>
              <a:t>ตามแผน ต้องอาศัยการพัฒนาอีกหลายส่วน ดังนี้</a:t>
            </a:r>
          </a:p>
          <a:p>
            <a:pPr marL="571500" indent="-571500" algn="l" defTabSz="1828800" hangingPunct="1">
              <a:lnSpc>
                <a:spcPct val="100000"/>
              </a:lnSpc>
              <a:buFontTx/>
              <a:buChar char="-"/>
            </a:pPr>
            <a:r>
              <a:rPr lang="en-US" sz="3200" kern="1200" dirty="0">
                <a:solidFill>
                  <a:prstClr val="black"/>
                </a:solidFill>
                <a:latin typeface="Kanit Light" panose="00000400000000000000" pitchFamily="2" charset="-34"/>
                <a:ea typeface="+mn-ea"/>
                <a:cs typeface="Kanit Light" panose="00000400000000000000" pitchFamily="2" charset="-34"/>
              </a:rPr>
              <a:t>R&amp;D program </a:t>
            </a:r>
            <a:r>
              <a:rPr lang="th-TH" sz="3200" kern="1200" dirty="0">
                <a:solidFill>
                  <a:prstClr val="black"/>
                </a:solidFill>
                <a:latin typeface="Kanit Light" panose="00000400000000000000" pitchFamily="2" charset="-34"/>
                <a:ea typeface="+mn-ea"/>
                <a:cs typeface="Kanit Light" panose="00000400000000000000" pitchFamily="2" charset="-34"/>
              </a:rPr>
              <a:t>ได้แก่  </a:t>
            </a:r>
            <a:r>
              <a:rPr lang="en-US" sz="3200" kern="1200" dirty="0">
                <a:solidFill>
                  <a:prstClr val="black"/>
                </a:solidFill>
                <a:latin typeface="Kanit Light" panose="00000400000000000000" pitchFamily="2" charset="-34"/>
                <a:ea typeface="+mn-ea"/>
                <a:cs typeface="Kanit Light" panose="00000400000000000000" pitchFamily="2" charset="-34"/>
              </a:rPr>
              <a:t>Research E</a:t>
            </a:r>
            <a:r>
              <a:rPr lang="th-TH" sz="3200" kern="1200" dirty="0">
                <a:solidFill>
                  <a:prstClr val="black"/>
                </a:solidFill>
                <a:latin typeface="Kanit Light" panose="00000400000000000000" pitchFamily="2" charset="-34"/>
                <a:ea typeface="+mn-ea"/>
                <a:cs typeface="Kanit Light" panose="00000400000000000000" pitchFamily="2" charset="-34"/>
              </a:rPr>
              <a:t> </a:t>
            </a:r>
          </a:p>
          <a:p>
            <a:pPr marL="571500" indent="-571500" algn="l" defTabSz="1828800" hangingPunct="1">
              <a:lnSpc>
                <a:spcPct val="100000"/>
              </a:lnSpc>
              <a:buFontTx/>
              <a:buChar char="-"/>
            </a:pPr>
            <a:r>
              <a:rPr lang="en-US" sz="3200" kern="1200" dirty="0">
                <a:solidFill>
                  <a:prstClr val="black"/>
                </a:solidFill>
                <a:latin typeface="Kanit Light" panose="00000400000000000000" pitchFamily="2" charset="-34"/>
                <a:ea typeface="+mn-ea"/>
                <a:cs typeface="Kanit Light" panose="00000400000000000000" pitchFamily="2" charset="-34"/>
              </a:rPr>
              <a:t>Infrastructure </a:t>
            </a:r>
            <a:r>
              <a:rPr lang="th-TH" sz="3200" kern="1200" dirty="0">
                <a:solidFill>
                  <a:prstClr val="black"/>
                </a:solidFill>
                <a:latin typeface="Kanit Light" panose="00000400000000000000" pitchFamily="2" charset="-34"/>
                <a:ea typeface="+mn-ea"/>
                <a:cs typeface="Kanit Light" panose="00000400000000000000" pitchFamily="2" charset="-34"/>
              </a:rPr>
              <a:t>ได้แก่ การพัฒนา </a:t>
            </a:r>
            <a:r>
              <a:rPr lang="en-US" sz="3200" kern="1200" dirty="0">
                <a:solidFill>
                  <a:prstClr val="black"/>
                </a:solidFill>
                <a:latin typeface="Kanit Light" panose="00000400000000000000" pitchFamily="2" charset="-34"/>
                <a:ea typeface="+mn-ea"/>
                <a:cs typeface="Kanit Light" panose="00000400000000000000" pitchFamily="2" charset="-34"/>
              </a:rPr>
              <a:t>Network of Global Facilities</a:t>
            </a:r>
            <a:endParaRPr lang="th-TH" sz="3200" kern="1200" dirty="0">
              <a:solidFill>
                <a:prstClr val="black"/>
              </a:solidFill>
              <a:latin typeface="Kanit Light" panose="00000400000000000000" pitchFamily="2" charset="-34"/>
              <a:ea typeface="+mn-ea"/>
              <a:cs typeface="Kanit Light" panose="00000400000000000000" pitchFamily="2" charset="-34"/>
            </a:endParaRPr>
          </a:p>
          <a:p>
            <a:pPr marL="571500" indent="-571500" algn="l" defTabSz="1828800" hangingPunct="1">
              <a:lnSpc>
                <a:spcPct val="100000"/>
              </a:lnSpc>
              <a:buFontTx/>
              <a:buChar char="-"/>
            </a:pPr>
            <a:r>
              <a:rPr lang="en-US" sz="3200" kern="1200" dirty="0">
                <a:solidFill>
                  <a:prstClr val="black"/>
                </a:solidFill>
                <a:latin typeface="Kanit Light" panose="00000400000000000000" pitchFamily="2" charset="-34"/>
                <a:ea typeface="+mn-ea"/>
                <a:cs typeface="Kanit Light" panose="00000400000000000000" pitchFamily="2" charset="-34"/>
              </a:rPr>
              <a:t>Human Resource Development</a:t>
            </a:r>
            <a:r>
              <a:rPr lang="th-TH" sz="3200" kern="1200" dirty="0">
                <a:solidFill>
                  <a:prstClr val="black"/>
                </a:solidFill>
                <a:latin typeface="Kanit Light" panose="00000400000000000000" pitchFamily="2" charset="-34"/>
                <a:ea typeface="+mn-ea"/>
                <a:cs typeface="Kanit Light" panose="00000400000000000000" pitchFamily="2" charset="-34"/>
              </a:rPr>
              <a:t> ได้แก่ </a:t>
            </a:r>
            <a:r>
              <a:rPr lang="en-US" sz="3200" kern="1200" dirty="0">
                <a:solidFill>
                  <a:prstClr val="black"/>
                </a:solidFill>
                <a:latin typeface="Kanit Light" panose="00000400000000000000" pitchFamily="2" charset="-34"/>
                <a:ea typeface="+mn-ea"/>
                <a:cs typeface="Kanit Light" panose="00000400000000000000" pitchFamily="2" charset="-34"/>
              </a:rPr>
              <a:t>Upskills	</a:t>
            </a:r>
            <a:endParaRPr lang="th-TH" sz="3200" kern="1200" dirty="0">
              <a:solidFill>
                <a:prstClr val="black"/>
              </a:solidFill>
              <a:latin typeface="Kanit Light" panose="00000400000000000000" pitchFamily="2" charset="-34"/>
              <a:ea typeface="+mn-ea"/>
              <a:cs typeface="Kanit Light" panose="00000400000000000000" pitchFamily="2" charset="-34"/>
            </a:endParaRPr>
          </a:p>
          <a:p>
            <a:pPr marL="571500" indent="-571500" algn="l" defTabSz="1828800" hangingPunct="1">
              <a:lnSpc>
                <a:spcPct val="100000"/>
              </a:lnSpc>
              <a:buFontTx/>
              <a:buChar char="-"/>
            </a:pPr>
            <a:r>
              <a:rPr lang="en-US" sz="3200" kern="1200" dirty="0">
                <a:solidFill>
                  <a:prstClr val="black"/>
                </a:solidFill>
                <a:latin typeface="Kanit Light" panose="00000400000000000000" pitchFamily="2" charset="-34"/>
                <a:ea typeface="+mn-ea"/>
                <a:cs typeface="Kanit Light" panose="00000400000000000000" pitchFamily="2" charset="-34"/>
              </a:rPr>
              <a:t>Policy Development </a:t>
            </a:r>
            <a:r>
              <a:rPr lang="th-TH" sz="3200" kern="1200" dirty="0">
                <a:solidFill>
                  <a:prstClr val="black"/>
                </a:solidFill>
                <a:latin typeface="Kanit Light" panose="00000400000000000000" pitchFamily="2" charset="-34"/>
                <a:ea typeface="+mn-ea"/>
                <a:cs typeface="Kanit Light" panose="00000400000000000000" pitchFamily="2" charset="-34"/>
              </a:rPr>
              <a:t>ได้แก่ </a:t>
            </a:r>
            <a:r>
              <a:rPr lang="th-TH" sz="3200" kern="1200" dirty="0" err="1">
                <a:solidFill>
                  <a:prstClr val="black"/>
                </a:solidFill>
                <a:latin typeface="Kanit Light" panose="00000400000000000000" pitchFamily="2" charset="-34"/>
                <a:ea typeface="+mn-ea"/>
                <a:cs typeface="Kanit Light" panose="00000400000000000000" pitchFamily="2" charset="-34"/>
              </a:rPr>
              <a:t>การทำ</a:t>
            </a:r>
            <a:r>
              <a:rPr lang="th-TH" sz="3200" kern="1200" dirty="0">
                <a:solidFill>
                  <a:prstClr val="black"/>
                </a:solidFill>
                <a:latin typeface="Kanit Light" panose="00000400000000000000" pitchFamily="2" charset="-34"/>
                <a:ea typeface="+mn-ea"/>
                <a:cs typeface="Kanit Light" panose="00000400000000000000" pitchFamily="2" charset="-34"/>
              </a:rPr>
              <a:t> </a:t>
            </a:r>
            <a:r>
              <a:rPr lang="en-US" sz="3200" kern="1200" dirty="0">
                <a:solidFill>
                  <a:prstClr val="black"/>
                </a:solidFill>
                <a:latin typeface="Kanit Light" panose="00000400000000000000" pitchFamily="2" charset="-34"/>
                <a:ea typeface="+mn-ea"/>
                <a:cs typeface="Kanit Light" panose="00000400000000000000" pitchFamily="2" charset="-34"/>
              </a:rPr>
              <a:t>Policy </a:t>
            </a:r>
            <a:r>
              <a:rPr lang="en-US" sz="3200" kern="1200" dirty="0" err="1">
                <a:solidFill>
                  <a:prstClr val="black"/>
                </a:solidFill>
                <a:latin typeface="Kanit Light" panose="00000400000000000000" pitchFamily="2" charset="-34"/>
                <a:ea typeface="+mn-ea"/>
                <a:cs typeface="Kanit Light" panose="00000400000000000000" pitchFamily="2" charset="-34"/>
              </a:rPr>
              <a:t>B</a:t>
            </a:r>
            <a:r>
              <a:rPr lang="en-US" sz="3200" kern="1200" dirty="0" err="1">
                <a:solidFill>
                  <a:prstClr val="white"/>
                </a:solidFill>
                <a:latin typeface="Calibri" panose="020F0502020204030204"/>
                <a:ea typeface="+mn-ea"/>
                <a:cs typeface="+mn-cs"/>
              </a:rPr>
              <a:t>t</a:t>
            </a:r>
            <a:endParaRPr lang="x-none" sz="3200" kern="1200" dirty="0">
              <a:solidFill>
                <a:prstClr val="white"/>
              </a:solidFill>
              <a:latin typeface="Calibri" panose="020F0502020204030204"/>
              <a:ea typeface="+mn-ea"/>
              <a:cs typeface="+mn-cs"/>
            </a:endParaRPr>
          </a:p>
        </p:txBody>
      </p:sp>
      <p:pic>
        <p:nvPicPr>
          <p:cNvPr id="5" name="Picture 4">
            <a:extLst>
              <a:ext uri="{FF2B5EF4-FFF2-40B4-BE49-F238E27FC236}">
                <a16:creationId xmlns:a16="http://schemas.microsoft.com/office/drawing/2014/main" id="{F6996811-0AA1-42A1-BD38-1811FE9A4D54}"/>
              </a:ext>
            </a:extLst>
          </p:cNvPr>
          <p:cNvPicPr>
            <a:picLocks noChangeAspect="1"/>
          </p:cNvPicPr>
          <p:nvPr/>
        </p:nvPicPr>
        <p:blipFill rotWithShape="1">
          <a:blip r:embed="rId4"/>
          <a:srcRect r="87841"/>
          <a:stretch/>
        </p:blipFill>
        <p:spPr>
          <a:xfrm>
            <a:off x="654574" y="2226367"/>
            <a:ext cx="2605460" cy="11088718"/>
          </a:xfrm>
          <a:prstGeom prst="rect">
            <a:avLst/>
          </a:prstGeom>
        </p:spPr>
      </p:pic>
      <p:pic>
        <p:nvPicPr>
          <p:cNvPr id="6" name="Picture 5">
            <a:extLst>
              <a:ext uri="{FF2B5EF4-FFF2-40B4-BE49-F238E27FC236}">
                <a16:creationId xmlns:a16="http://schemas.microsoft.com/office/drawing/2014/main" id="{556D7284-0B69-4E09-A2E1-EE28B1E642C8}"/>
              </a:ext>
            </a:extLst>
          </p:cNvPr>
          <p:cNvPicPr>
            <a:picLocks noChangeAspect="1"/>
          </p:cNvPicPr>
          <p:nvPr/>
        </p:nvPicPr>
        <p:blipFill rotWithShape="1">
          <a:blip r:embed="rId4"/>
          <a:srcRect l="69557" r="-634"/>
          <a:stretch/>
        </p:blipFill>
        <p:spPr>
          <a:xfrm>
            <a:off x="3260035" y="2226365"/>
            <a:ext cx="6659218" cy="11088718"/>
          </a:xfrm>
          <a:prstGeom prst="rect">
            <a:avLst/>
          </a:prstGeom>
        </p:spPr>
      </p:pic>
      <p:pic>
        <p:nvPicPr>
          <p:cNvPr id="7" name="Audio 6">
            <a:hlinkClick r:id="" action="ppaction://media"/>
            <a:extLst>
              <a:ext uri="{FF2B5EF4-FFF2-40B4-BE49-F238E27FC236}">
                <a16:creationId xmlns:a16="http://schemas.microsoft.com/office/drawing/2014/main" id="{AA9ACF60-8909-4135-8A2A-829D89F60C7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3761700" y="13093700"/>
            <a:ext cx="406400" cy="406400"/>
          </a:xfrm>
          <a:prstGeom prst="rect">
            <a:avLst/>
          </a:prstGeom>
        </p:spPr>
      </p:pic>
    </p:spTree>
    <p:extLst>
      <p:ext uri="{BB962C8B-B14F-4D97-AF65-F5344CB8AC3E}">
        <p14:creationId xmlns:p14="http://schemas.microsoft.com/office/powerpoint/2010/main" val="243329303"/>
      </p:ext>
    </p:extLst>
  </p:cSld>
  <p:clrMapOvr>
    <a:masterClrMapping/>
  </p:clrMapOvr>
  <mc:AlternateContent xmlns:mc="http://schemas.openxmlformats.org/markup-compatibility/2006">
    <mc:Choice xmlns:p14="http://schemas.microsoft.com/office/powerpoint/2010/main" Requires="p14">
      <p:transition spd="slow" p14:dur="2000" advTm="2355"/>
    </mc:Choice>
    <mc:Fallback>
      <p:transition spd="slow" advTm="23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a:extLst>
              <a:ext uri="{FF2B5EF4-FFF2-40B4-BE49-F238E27FC236}">
                <a16:creationId xmlns:a16="http://schemas.microsoft.com/office/drawing/2014/main" id="{BE80A5EC-3DE1-4E9C-976E-943AFAA46DD5}"/>
              </a:ext>
            </a:extLst>
          </p:cNvPr>
          <p:cNvGrpSpPr/>
          <p:nvPr/>
        </p:nvGrpSpPr>
        <p:grpSpPr>
          <a:xfrm>
            <a:off x="13487400" y="2714674"/>
            <a:ext cx="8855077" cy="6905568"/>
            <a:chOff x="0" y="-313482"/>
            <a:chExt cx="8855076" cy="6905567"/>
          </a:xfrm>
        </p:grpSpPr>
        <p:sp>
          <p:nvSpPr>
            <p:cNvPr id="6" name="DEMO SLIDE">
              <a:extLst>
                <a:ext uri="{FF2B5EF4-FFF2-40B4-BE49-F238E27FC236}">
                  <a16:creationId xmlns:a16="http://schemas.microsoft.com/office/drawing/2014/main" id="{D34C3F1B-243F-4249-ABAB-676FD602A32A}"/>
                </a:ext>
              </a:extLst>
            </p:cNvPr>
            <p:cNvSpPr txBox="1"/>
            <p:nvPr/>
          </p:nvSpPr>
          <p:spPr>
            <a:xfrm>
              <a:off x="23813" y="-313482"/>
              <a:ext cx="8432461" cy="10079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spAutoFit/>
            </a:bodyPr>
            <a:lstStyle>
              <a:lvl1pPr>
                <a:defRPr sz="1800" b="1" cap="all">
                  <a:solidFill>
                    <a:srgbClr val="3A76B4"/>
                  </a:solidFill>
                  <a:latin typeface="OpenSans-Bold"/>
                  <a:ea typeface="OpenSans-Bold"/>
                  <a:cs typeface="OpenSans-Bold"/>
                  <a:sym typeface="OpenSans-Bold"/>
                </a:defRPr>
              </a:lvl1pPr>
            </a:lstStyle>
            <a:p>
              <a:pPr marL="0" marR="0" lvl="0" indent="0" algn="just" defTabSz="914400" rtl="0" eaLnBrk="1" fontAlgn="auto" latinLnBrk="0" hangingPunct="0">
                <a:lnSpc>
                  <a:spcPct val="150000"/>
                </a:lnSpc>
                <a:spcBef>
                  <a:spcPts val="0"/>
                </a:spcBef>
                <a:spcAft>
                  <a:spcPts val="0"/>
                </a:spcAft>
                <a:buClrTx/>
                <a:buSzTx/>
                <a:buFontTx/>
                <a:buNone/>
                <a:tabLst/>
                <a:defRPr/>
              </a:pPr>
              <a:r>
                <a:rPr kumimoji="0" lang="en-US" sz="4400" b="1" i="0" u="none" strike="noStrike" kern="0" cap="none" spc="0" normalizeH="0" baseline="0" noProof="0" dirty="0">
                  <a:ln>
                    <a:noFill/>
                  </a:ln>
                  <a:solidFill>
                    <a:srgbClr val="EE7E27"/>
                  </a:solidFill>
                  <a:effectLst/>
                  <a:uLnTx/>
                  <a:uFillTx/>
                  <a:latin typeface="Kanit SemiBold" panose="00000700000000000000" pitchFamily="2" charset="-34"/>
                  <a:cs typeface="Kanit SemiBold" panose="00000700000000000000" pitchFamily="2" charset="-34"/>
                  <a:sym typeface="OpenSans-Bold"/>
                </a:rPr>
                <a:t>workshop plan :</a:t>
              </a:r>
            </a:p>
          </p:txBody>
        </p:sp>
        <p:sp>
          <p:nvSpPr>
            <p:cNvPr id="7" name="Title text">
              <a:extLst>
                <a:ext uri="{FF2B5EF4-FFF2-40B4-BE49-F238E27FC236}">
                  <a16:creationId xmlns:a16="http://schemas.microsoft.com/office/drawing/2014/main" id="{FA27582D-4C40-49F5-BD7C-71F59CB562E6}"/>
                </a:ext>
              </a:extLst>
            </p:cNvPr>
            <p:cNvSpPr txBox="1"/>
            <p:nvPr/>
          </p:nvSpPr>
          <p:spPr>
            <a:xfrm>
              <a:off x="0" y="660259"/>
              <a:ext cx="8855075" cy="161582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t">
              <a:spAutoFit/>
            </a:bodyPr>
            <a:lstStyle>
              <a:lvl1pPr algn="l">
                <a:defRPr sz="10000">
                  <a:solidFill>
                    <a:srgbClr val="252D30"/>
                  </a:solidFill>
                  <a:latin typeface="Montserrat Bold"/>
                  <a:ea typeface="Montserrat Bold"/>
                  <a:cs typeface="Montserrat Bold"/>
                  <a:sym typeface="Montserrat Bold"/>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0000" b="0" i="0" u="none" strike="noStrike" kern="0" cap="none" spc="0" normalizeH="0" baseline="0" noProof="0" dirty="0">
                  <a:ln>
                    <a:noFill/>
                  </a:ln>
                  <a:solidFill>
                    <a:srgbClr val="2A4178"/>
                  </a:solidFill>
                  <a:effectLst/>
                  <a:uLnTx/>
                  <a:uFillTx/>
                  <a:latin typeface="Kanit" panose="00000500000000000000" pitchFamily="2" charset="-34"/>
                  <a:cs typeface="Kanit" panose="00000500000000000000" pitchFamily="2" charset="-34"/>
                  <a:sym typeface="Montserrat Bold"/>
                </a:rPr>
                <a:t>Workshop 3</a:t>
              </a:r>
              <a:endParaRPr kumimoji="0" sz="10000" b="0" i="0" u="none" strike="noStrike" kern="0" cap="none" spc="0" normalizeH="0" baseline="0" noProof="0" dirty="0">
                <a:ln>
                  <a:noFill/>
                </a:ln>
                <a:solidFill>
                  <a:srgbClr val="2A4178"/>
                </a:solidFill>
                <a:effectLst/>
                <a:uLnTx/>
                <a:uFillTx/>
                <a:latin typeface="Kanit" panose="00000500000000000000" pitchFamily="2" charset="-34"/>
                <a:cs typeface="Kanit" panose="00000500000000000000" pitchFamily="2" charset="-34"/>
                <a:sym typeface="Montserrat Bold"/>
              </a:endParaRPr>
            </a:p>
          </p:txBody>
        </p:sp>
        <p:sp>
          <p:nvSpPr>
            <p:cNvPr id="8" name="Lorem ipsum dolor sit amet, consectetur adipiscing elit, sed do eiusmod tempor incididunt ut labore et dolore magna aliqua. Ut enim ad minim veniam, quis nostrud exercitation ullamco laboris nisi ut aliquip ex ea commodo consequat. Duis aute irue dolor in reprehenderit in voluptate velit esse cillum dolore eu fugiat nulla pariatur. Excepteur sint occaecat cupidatat non proident, sunt in culpa qui officia deserunt voluptatem accusantium doloremque laudantium, totam rem aperiam, eaque ipsa quae ab illo inventore veritatis et quasi architecto beatae vitae dicta sunt explicabo. Nemo enim ipsam voluptatem quia voluptas sit aspernatur">
              <a:extLst>
                <a:ext uri="{FF2B5EF4-FFF2-40B4-BE49-F238E27FC236}">
                  <a16:creationId xmlns:a16="http://schemas.microsoft.com/office/drawing/2014/main" id="{F4994E37-2BD5-42B5-8654-B4B42EF6B6E1}"/>
                </a:ext>
              </a:extLst>
            </p:cNvPr>
            <p:cNvSpPr txBox="1"/>
            <p:nvPr/>
          </p:nvSpPr>
          <p:spPr>
            <a:xfrm>
              <a:off x="19050" y="2521743"/>
              <a:ext cx="8836026" cy="407034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marL="571500" marR="0" lvl="0" indent="-571500" algn="just" defTabSz="914400" rtl="0" eaLnBrk="1" fontAlgn="auto" latinLnBrk="0" hangingPunct="0">
                <a:lnSpc>
                  <a:spcPct val="150000"/>
                </a:lnSpc>
                <a:spcBef>
                  <a:spcPts val="0"/>
                </a:spcBef>
                <a:spcAft>
                  <a:spcPts val="0"/>
                </a:spcAft>
                <a:buClrTx/>
                <a:buSzTx/>
                <a:buFont typeface="Courier New" panose="02070309020205020404" pitchFamily="49" charset="0"/>
                <a:buChar char="o"/>
                <a:tabLst/>
                <a:defRPr/>
              </a:pPr>
              <a:r>
                <a:rPr kumimoji="0" lang="en-US" sz="4400" b="0" i="0" u="none" strike="noStrike" kern="0" cap="none" spc="0" normalizeH="0" baseline="0" noProof="0" dirty="0">
                  <a:ln>
                    <a:noFill/>
                  </a:ln>
                  <a:solidFill>
                    <a:srgbClr val="6296FD"/>
                  </a:solidFill>
                  <a:effectLst/>
                  <a:uLnTx/>
                  <a:uFillTx/>
                  <a:latin typeface="Kanit Light" panose="00000400000000000000" pitchFamily="2" charset="-34"/>
                  <a:ea typeface="Open Sans"/>
                  <a:cs typeface="Kanit Light" panose="00000400000000000000" pitchFamily="2" charset="-34"/>
                  <a:sym typeface="Open Sans"/>
                </a:rPr>
                <a:t>How to close the gap (WS 2)</a:t>
              </a:r>
            </a:p>
            <a:p>
              <a:pPr marL="571500" marR="0" lvl="0" indent="-571500" algn="just" defTabSz="914400" rtl="0" eaLnBrk="1" fontAlgn="auto" latinLnBrk="0" hangingPunct="0">
                <a:lnSpc>
                  <a:spcPct val="150000"/>
                </a:lnSpc>
                <a:spcBef>
                  <a:spcPts val="0"/>
                </a:spcBef>
                <a:spcAft>
                  <a:spcPts val="0"/>
                </a:spcAft>
                <a:buClrTx/>
                <a:buSzTx/>
                <a:buFont typeface="Courier New" panose="02070309020205020404" pitchFamily="49" charset="0"/>
                <a:buChar char="o"/>
                <a:tabLst/>
                <a:defRPr/>
              </a:pPr>
              <a:r>
                <a:rPr kumimoji="0" lang="en-US" sz="4400" b="0" i="0" u="none" strike="noStrike" kern="0" cap="none" spc="0" normalizeH="0" baseline="0" noProof="0" dirty="0">
                  <a:ln>
                    <a:noFill/>
                  </a:ln>
                  <a:solidFill>
                    <a:srgbClr val="6296FD"/>
                  </a:solidFill>
                  <a:effectLst/>
                  <a:uLnTx/>
                  <a:uFillTx/>
                  <a:latin typeface="Kanit Light" panose="00000400000000000000" pitchFamily="2" charset="-34"/>
                  <a:ea typeface="Open Sans"/>
                  <a:cs typeface="Kanit Light" panose="00000400000000000000" pitchFamily="2" charset="-34"/>
                  <a:sym typeface="Open Sans"/>
                </a:rPr>
                <a:t>R&amp;D plan</a:t>
              </a:r>
            </a:p>
            <a:p>
              <a:pPr marL="571500" marR="0" lvl="0" indent="-571500" algn="just" defTabSz="914400" rtl="0" eaLnBrk="1" fontAlgn="auto" latinLnBrk="0" hangingPunct="0">
                <a:lnSpc>
                  <a:spcPct val="150000"/>
                </a:lnSpc>
                <a:spcBef>
                  <a:spcPts val="0"/>
                </a:spcBef>
                <a:spcAft>
                  <a:spcPts val="0"/>
                </a:spcAft>
                <a:buClrTx/>
                <a:buSzTx/>
                <a:buFont typeface="Courier New" panose="02070309020205020404" pitchFamily="49" charset="0"/>
                <a:buChar char="o"/>
                <a:tabLst/>
                <a:defRPr/>
              </a:pPr>
              <a:r>
                <a:rPr lang="en-US" sz="4400" dirty="0">
                  <a:solidFill>
                    <a:srgbClr val="6296FD"/>
                  </a:solidFill>
                  <a:latin typeface="Kanit Light" panose="00000400000000000000" pitchFamily="2" charset="-34"/>
                  <a:cs typeface="Kanit Light" panose="00000400000000000000" pitchFamily="2" charset="-34"/>
                </a:rPr>
                <a:t>Infrastructure</a:t>
              </a:r>
              <a:endParaRPr kumimoji="0" lang="en-US" sz="4400" b="0" i="0" u="none" strike="noStrike" kern="0" cap="none" spc="0" normalizeH="0" baseline="0" noProof="0" dirty="0">
                <a:ln>
                  <a:noFill/>
                </a:ln>
                <a:solidFill>
                  <a:srgbClr val="6296FD"/>
                </a:solidFill>
                <a:effectLst/>
                <a:uLnTx/>
                <a:uFillTx/>
                <a:latin typeface="Kanit Light" panose="00000400000000000000" pitchFamily="2" charset="-34"/>
                <a:ea typeface="Open Sans"/>
                <a:cs typeface="Kanit Light" panose="00000400000000000000" pitchFamily="2" charset="-34"/>
                <a:sym typeface="Open Sans"/>
              </a:endParaRPr>
            </a:p>
            <a:p>
              <a:pPr marL="571500" marR="0" lvl="0" indent="-571500" algn="just" defTabSz="914400" rtl="0" eaLnBrk="1" fontAlgn="auto" latinLnBrk="0" hangingPunct="0">
                <a:lnSpc>
                  <a:spcPct val="150000"/>
                </a:lnSpc>
                <a:spcBef>
                  <a:spcPts val="0"/>
                </a:spcBef>
                <a:spcAft>
                  <a:spcPts val="0"/>
                </a:spcAft>
                <a:buClrTx/>
                <a:buSzTx/>
                <a:buFont typeface="Courier New" panose="02070309020205020404" pitchFamily="49" charset="0"/>
                <a:buChar char="o"/>
                <a:tabLst/>
                <a:defRPr/>
              </a:pPr>
              <a:r>
                <a:rPr kumimoji="0" lang="en-US" sz="4400" b="0" i="0" u="none" strike="noStrike" kern="0" cap="none" spc="0" normalizeH="0" baseline="0" noProof="0" dirty="0">
                  <a:ln>
                    <a:noFill/>
                  </a:ln>
                  <a:solidFill>
                    <a:srgbClr val="6296FD"/>
                  </a:solidFill>
                  <a:effectLst/>
                  <a:uLnTx/>
                  <a:uFillTx/>
                  <a:latin typeface="Kanit Light" panose="00000400000000000000" pitchFamily="2" charset="-34"/>
                  <a:ea typeface="Open Sans"/>
                  <a:cs typeface="Kanit Light" panose="00000400000000000000" pitchFamily="2" charset="-34"/>
                  <a:sym typeface="Open Sans"/>
                </a:rPr>
                <a:t>Monitoring system</a:t>
              </a:r>
            </a:p>
          </p:txBody>
        </p:sp>
      </p:grpSp>
      <p:sp>
        <p:nvSpPr>
          <p:cNvPr id="9" name="Slide Number">
            <a:extLst>
              <a:ext uri="{FF2B5EF4-FFF2-40B4-BE49-F238E27FC236}">
                <a16:creationId xmlns:a16="http://schemas.microsoft.com/office/drawing/2014/main" id="{3DE01009-ED17-4D41-AB64-2C0CFD231113}"/>
              </a:ext>
            </a:extLst>
          </p:cNvPr>
          <p:cNvSpPr txBox="1">
            <a:spLocks noGrp="1"/>
          </p:cNvSpPr>
          <p:nvPr>
            <p:ph type="sldNum" sz="quarter" idx="2"/>
          </p:nvPr>
        </p:nvSpPr>
        <p:spPr>
          <a:xfrm>
            <a:off x="23964814" y="13173544"/>
            <a:ext cx="346249" cy="54245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solidFill>
                  <a:srgbClr val="9B9A9C"/>
                </a:solidFill>
              </a:defRPr>
            </a:lvl1pPr>
          </a:lstStyle>
          <a:p>
            <a:pPr marL="0" marR="0" lvl="0" indent="0" algn="just" defTabSz="914400" rtl="0" eaLnBrk="1" fontAlgn="auto" latinLnBrk="0" hangingPunct="0">
              <a:lnSpc>
                <a:spcPct val="150000"/>
              </a:lnSpc>
              <a:spcBef>
                <a:spcPts val="0"/>
              </a:spcBef>
              <a:spcAft>
                <a:spcPts val="0"/>
              </a:spcAft>
              <a:buClrTx/>
              <a:buSzTx/>
              <a:buFontTx/>
              <a:buNone/>
              <a:tabLst/>
              <a:defRPr/>
            </a:pPr>
            <a:fld id="{86CB4B4D-7CA3-9044-876B-883B54F8677D}" type="slidenum">
              <a:rPr kumimoji="0" sz="2200" b="0" i="0" u="none" strike="noStrike" kern="0" cap="none" spc="0" normalizeH="0" baseline="0" noProof="0">
                <a:ln>
                  <a:noFill/>
                </a:ln>
                <a:solidFill>
                  <a:srgbClr val="9B9A9C"/>
                </a:solidFill>
                <a:effectLst/>
                <a:uLnTx/>
                <a:uFillTx/>
                <a:latin typeface="Kanit Light" panose="00000400000000000000" pitchFamily="2" charset="-34"/>
                <a:ea typeface="Open Sans"/>
                <a:cs typeface="Kanit Light" panose="00000400000000000000" pitchFamily="2" charset="-34"/>
                <a:sym typeface="Open Sans"/>
              </a:rPr>
              <a:pPr marL="0" marR="0" lvl="0" indent="0" algn="just" defTabSz="914400" rtl="0" eaLnBrk="1" fontAlgn="auto" latinLnBrk="0" hangingPunct="0">
                <a:lnSpc>
                  <a:spcPct val="150000"/>
                </a:lnSpc>
                <a:spcBef>
                  <a:spcPts val="0"/>
                </a:spcBef>
                <a:spcAft>
                  <a:spcPts val="0"/>
                </a:spcAft>
                <a:buClrTx/>
                <a:buSzTx/>
                <a:buFontTx/>
                <a:buNone/>
                <a:tabLst/>
                <a:defRPr/>
              </a:pPr>
              <a:t>11</a:t>
            </a:fld>
            <a:endParaRPr kumimoji="0" sz="2200" b="0" i="0" u="none" strike="noStrike" kern="0" cap="none" spc="0" normalizeH="0" baseline="0" noProof="0" dirty="0">
              <a:ln>
                <a:noFill/>
              </a:ln>
              <a:solidFill>
                <a:srgbClr val="9B9A9C"/>
              </a:solidFill>
              <a:effectLst/>
              <a:uLnTx/>
              <a:uFillTx/>
              <a:latin typeface="Kanit Light" panose="00000400000000000000" pitchFamily="2" charset="-34"/>
              <a:ea typeface="Open Sans"/>
              <a:cs typeface="Kanit Light" panose="00000400000000000000" pitchFamily="2" charset="-34"/>
              <a:sym typeface="Open Sans"/>
            </a:endParaRPr>
          </a:p>
        </p:txBody>
      </p:sp>
      <p:sp>
        <p:nvSpPr>
          <p:cNvPr id="3" name="Square">
            <a:extLst>
              <a:ext uri="{FF2B5EF4-FFF2-40B4-BE49-F238E27FC236}">
                <a16:creationId xmlns:a16="http://schemas.microsoft.com/office/drawing/2014/main" id="{618FD9C6-B89A-4B5A-91A2-4BD4B4E5156A}"/>
              </a:ext>
            </a:extLst>
          </p:cNvPr>
          <p:cNvSpPr/>
          <p:nvPr/>
        </p:nvSpPr>
        <p:spPr>
          <a:xfrm>
            <a:off x="2308194" y="3557779"/>
            <a:ext cx="6431484" cy="6431887"/>
          </a:xfrm>
          <a:prstGeom prst="rect">
            <a:avLst/>
          </a:prstGeom>
          <a:solidFill>
            <a:srgbClr val="00B050"/>
          </a:solidFill>
          <a:ln w="12700" cap="flat">
            <a:noFill/>
            <a:miter lim="400000"/>
          </a:ln>
          <a:effectLst/>
        </p:spPr>
        <p:txBody>
          <a:bodyPr wrap="square" lIns="38100" tIns="38100" rIns="38100" bIns="38100" numCol="1" anchor="ctr">
            <a:noAutofit/>
          </a:bodyPr>
          <a:lstStyle/>
          <a:p>
            <a:pPr marL="0" marR="0" lvl="0" indent="0" algn="just" defTabSz="914400" rtl="0" eaLnBrk="1" fontAlgn="auto" latinLnBrk="0" hangingPunct="0">
              <a:lnSpc>
                <a:spcPct val="150000"/>
              </a:lnSpc>
              <a:spcBef>
                <a:spcPts val="0"/>
              </a:spcBef>
              <a:spcAft>
                <a:spcPts val="0"/>
              </a:spcAft>
              <a:buClrTx/>
              <a:buSzTx/>
              <a:buFontTx/>
              <a:buNone/>
              <a:tabLst/>
              <a:defRPr sz="1800">
                <a:solidFill>
                  <a:srgbClr val="FEFCFF"/>
                </a:solidFill>
                <a:latin typeface="Arial"/>
                <a:ea typeface="Arial"/>
                <a:cs typeface="Arial"/>
                <a:sym typeface="Arial"/>
              </a:defRPr>
            </a:pPr>
            <a:endParaRPr kumimoji="0" sz="1800" b="0" i="0" u="none" strike="noStrike" kern="0" cap="none" spc="0" normalizeH="0" baseline="0" noProof="0" dirty="0">
              <a:ln>
                <a:noFill/>
              </a:ln>
              <a:solidFill>
                <a:srgbClr val="FEFCFF"/>
              </a:solidFill>
              <a:effectLst/>
              <a:uLnTx/>
              <a:uFillTx/>
              <a:latin typeface="Kanit ExtraLight" panose="00000300000000000000" pitchFamily="2" charset="-34"/>
              <a:cs typeface="Kanit ExtraLight" panose="00000300000000000000" pitchFamily="2" charset="-34"/>
              <a:sym typeface="Arial"/>
            </a:endParaRPr>
          </a:p>
        </p:txBody>
      </p:sp>
      <p:sp>
        <p:nvSpPr>
          <p:cNvPr id="11" name="TextBox 10"/>
          <p:cNvSpPr txBox="1"/>
          <p:nvPr/>
        </p:nvSpPr>
        <p:spPr>
          <a:xfrm>
            <a:off x="2295958" y="11558358"/>
            <a:ext cx="19647717" cy="1092607"/>
          </a:xfrm>
          <a:prstGeom prst="rect">
            <a:avLst/>
          </a:prstGeom>
          <a:solidFill>
            <a:srgbClr val="FFFF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marL="0" marR="0" lvl="0" indent="0" algn="ctr" defTabSz="914400" rtl="0" eaLnBrk="1" fontAlgn="auto" latinLnBrk="0" hangingPunct="0">
              <a:lnSpc>
                <a:spcPct val="150000"/>
              </a:lnSpc>
              <a:spcBef>
                <a:spcPts val="0"/>
              </a:spcBef>
              <a:spcAft>
                <a:spcPts val="0"/>
              </a:spcAft>
              <a:buClrTx/>
              <a:buSzTx/>
              <a:buFontTx/>
              <a:buNone/>
              <a:tabLst/>
              <a:defRPr/>
            </a:pPr>
            <a:r>
              <a:rPr kumimoji="0" lang="th-TH" sz="4400" b="0" i="0" u="none" strike="noStrike" kern="0" cap="none" spc="0" normalizeH="0" baseline="0" noProof="0" dirty="0">
                <a:ln>
                  <a:noFill/>
                </a:ln>
                <a:solidFill>
                  <a:srgbClr val="262D2F"/>
                </a:solidFill>
                <a:effectLst/>
                <a:uLnTx/>
                <a:uFillTx/>
                <a:latin typeface="Open Sans"/>
                <a:ea typeface="Open Sans"/>
                <a:sym typeface="Open Sans"/>
              </a:rPr>
              <a:t>วิเคราะห์เพื่อกำหนดแนวทางดำเนินการ</a:t>
            </a:r>
            <a:r>
              <a:rPr lang="th-TH" sz="4400" dirty="0">
                <a:solidFill>
                  <a:srgbClr val="262D2F"/>
                </a:solidFill>
              </a:rPr>
              <a:t>ตามแผนที่นำทาง </a:t>
            </a:r>
            <a:r>
              <a:rPr lang="en-US" sz="4400" dirty="0">
                <a:solidFill>
                  <a:srgbClr val="262D2F"/>
                </a:solidFill>
              </a:rPr>
              <a:t>(Roadmap)</a:t>
            </a:r>
            <a:endParaRPr kumimoji="0" lang="en-US" sz="4400" b="0" i="0" u="none" strike="noStrike" kern="0" cap="none" spc="0" normalizeH="0" baseline="0" noProof="0" dirty="0">
              <a:ln>
                <a:noFill/>
              </a:ln>
              <a:solidFill>
                <a:srgbClr val="262D2F"/>
              </a:solidFill>
              <a:effectLst/>
              <a:uLnTx/>
              <a:uFillTx/>
              <a:latin typeface="Open Sans"/>
              <a:ea typeface="Open Sans"/>
              <a:cs typeface="Open Sans"/>
              <a:sym typeface="Open Sans"/>
            </a:endParaRPr>
          </a:p>
        </p:txBody>
      </p:sp>
      <p:pic>
        <p:nvPicPr>
          <p:cNvPr id="10" name="Picture 9">
            <a:extLst>
              <a:ext uri="{FF2B5EF4-FFF2-40B4-BE49-F238E27FC236}">
                <a16:creationId xmlns:a16="http://schemas.microsoft.com/office/drawing/2014/main" id="{1065BE36-DC29-43BD-84EF-9B152EC8ED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3181" y="3504145"/>
            <a:ext cx="1984365" cy="1984365"/>
          </a:xfrm>
          <a:prstGeom prst="rect">
            <a:avLst/>
          </a:prstGeom>
        </p:spPr>
      </p:pic>
      <p:pic>
        <p:nvPicPr>
          <p:cNvPr id="12" name="Picture 11">
            <a:extLst>
              <a:ext uri="{FF2B5EF4-FFF2-40B4-BE49-F238E27FC236}">
                <a16:creationId xmlns:a16="http://schemas.microsoft.com/office/drawing/2014/main" id="{B4AF9CB3-97BB-4F94-B549-82A5BD2003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54680" y="4249085"/>
            <a:ext cx="5760000" cy="5760000"/>
          </a:xfrm>
          <a:prstGeom prst="rect">
            <a:avLst/>
          </a:prstGeom>
        </p:spPr>
      </p:pic>
      <p:pic>
        <p:nvPicPr>
          <p:cNvPr id="13" name="Picture 12">
            <a:extLst>
              <a:ext uri="{FF2B5EF4-FFF2-40B4-BE49-F238E27FC236}">
                <a16:creationId xmlns:a16="http://schemas.microsoft.com/office/drawing/2014/main" id="{DF0D7B8A-234B-4A3D-AB11-0212C3C97B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54680" y="4248310"/>
            <a:ext cx="5754604" cy="5760000"/>
          </a:xfrm>
          <a:prstGeom prst="rect">
            <a:avLst/>
          </a:prstGeom>
        </p:spPr>
      </p:pic>
      <p:pic>
        <p:nvPicPr>
          <p:cNvPr id="2" name="Audio 1">
            <a:hlinkClick r:id="" action="ppaction://media"/>
            <a:extLst>
              <a:ext uri="{FF2B5EF4-FFF2-40B4-BE49-F238E27FC236}">
                <a16:creationId xmlns:a16="http://schemas.microsoft.com/office/drawing/2014/main" id="{C318E48B-A1BA-42C6-92FC-7AF01EAE944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3761700" y="13093700"/>
            <a:ext cx="406400" cy="406400"/>
          </a:xfrm>
          <a:prstGeom prst="rect">
            <a:avLst/>
          </a:prstGeom>
        </p:spPr>
      </p:pic>
    </p:spTree>
    <p:extLst>
      <p:ext uri="{BB962C8B-B14F-4D97-AF65-F5344CB8AC3E}">
        <p14:creationId xmlns:p14="http://schemas.microsoft.com/office/powerpoint/2010/main" val="3231371573"/>
      </p:ext>
    </p:extLst>
  </p:cSld>
  <p:clrMapOvr>
    <a:masterClrMapping/>
  </p:clrMapOvr>
  <p:transition spd="med" advTm="4751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F7A1F1E-E5EA-4D3B-B0CD-218B598B04AE}"/>
              </a:ext>
            </a:extLst>
          </p:cNvPr>
          <p:cNvPicPr>
            <a:picLocks noChangeAspect="1"/>
          </p:cNvPicPr>
          <p:nvPr/>
        </p:nvPicPr>
        <p:blipFill>
          <a:blip r:embed="rId4"/>
          <a:stretch>
            <a:fillRect/>
          </a:stretch>
        </p:blipFill>
        <p:spPr>
          <a:xfrm>
            <a:off x="0" y="837"/>
            <a:ext cx="24384000" cy="13714325"/>
          </a:xfrm>
          <a:prstGeom prst="rect">
            <a:avLst/>
          </a:prstGeom>
        </p:spPr>
      </p:pic>
      <p:pic>
        <p:nvPicPr>
          <p:cNvPr id="3" name="Audio 2">
            <a:hlinkClick r:id="" action="ppaction://media"/>
            <a:extLst>
              <a:ext uri="{FF2B5EF4-FFF2-40B4-BE49-F238E27FC236}">
                <a16:creationId xmlns:a16="http://schemas.microsoft.com/office/drawing/2014/main" id="{6DDF85B2-A490-4FB0-9A39-797811510BF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3761700" y="13093700"/>
            <a:ext cx="406400" cy="406400"/>
          </a:xfrm>
          <a:prstGeom prst="rect">
            <a:avLst/>
          </a:prstGeom>
        </p:spPr>
      </p:pic>
    </p:spTree>
    <p:extLst>
      <p:ext uri="{BB962C8B-B14F-4D97-AF65-F5344CB8AC3E}">
        <p14:creationId xmlns:p14="http://schemas.microsoft.com/office/powerpoint/2010/main" val="2579048028"/>
      </p:ext>
    </p:extLst>
  </p:cSld>
  <p:clrMapOvr>
    <a:masterClrMapping/>
  </p:clrMapOvr>
  <mc:AlternateContent xmlns:mc="http://schemas.openxmlformats.org/markup-compatibility/2006">
    <mc:Choice xmlns:p14="http://schemas.microsoft.com/office/powerpoint/2010/main" Requires="p14">
      <p:transition spd="slow" p14:dur="2000" advTm="37603"/>
    </mc:Choice>
    <mc:Fallback>
      <p:transition spd="slow" advTm="376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White">
  <a:themeElements>
    <a:clrScheme name="Business Tool 2020">
      <a:dk1>
        <a:srgbClr val="262D2F"/>
      </a:dk1>
      <a:lt1>
        <a:srgbClr val="FEFFFE"/>
      </a:lt1>
      <a:dk2>
        <a:srgbClr val="99999B"/>
      </a:dk2>
      <a:lt2>
        <a:srgbClr val="AAAAAD"/>
      </a:lt2>
      <a:accent1>
        <a:srgbClr val="1978B9"/>
      </a:accent1>
      <a:accent2>
        <a:srgbClr val="BCBEBF"/>
      </a:accent2>
      <a:accent3>
        <a:srgbClr val="D0CDD0"/>
      </a:accent3>
      <a:accent4>
        <a:srgbClr val="565356"/>
      </a:accent4>
      <a:accent5>
        <a:srgbClr val="1A77B9"/>
      </a:accent5>
      <a:accent6>
        <a:srgbClr val="1A77B9"/>
      </a:accent6>
      <a:hlink>
        <a:srgbClr val="1978B9"/>
      </a:hlink>
      <a:folHlink>
        <a:srgbClr val="1A77BA"/>
      </a:folHlink>
    </a:clrScheme>
    <a:fontScheme name="White">
      <a:majorFont>
        <a:latin typeface="Open Sans Semibold"/>
        <a:ea typeface="Open Sans Semibold"/>
        <a:cs typeface="Open Sans Semibold"/>
      </a:majorFont>
      <a:minorFont>
        <a:latin typeface="Open Sans Semibold"/>
        <a:ea typeface="Open Sans Semibold"/>
        <a:cs typeface="Open Sans Semi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A76B4"/>
        </a:solidFill>
        <a:ln w="12700"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just" defTabSz="9144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FEFCFF"/>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just" defTabSz="914400" rtl="0" fontAlgn="auto" latinLnBrk="0" hangingPunct="0">
          <a:lnSpc>
            <a:spcPct val="150000"/>
          </a:lnSpc>
          <a:spcBef>
            <a:spcPts val="0"/>
          </a:spcBef>
          <a:spcAft>
            <a:spcPts val="0"/>
          </a:spcAft>
          <a:buClrTx/>
          <a:buSzTx/>
          <a:buFontTx/>
          <a:buNone/>
          <a:tabLst/>
          <a:defRPr kumimoji="0" sz="2200" b="0" i="0" u="none" strike="noStrike" cap="none" spc="0" normalizeH="0" baseline="0">
            <a:ln>
              <a:noFill/>
            </a:ln>
            <a:solidFill>
              <a:srgbClr val="9B999C"/>
            </a:solidFill>
            <a:effectLst/>
            <a:uFillTx/>
            <a:latin typeface="Open Sans"/>
            <a:ea typeface="Open Sans"/>
            <a:cs typeface="Open Sans"/>
            <a:sym typeface="Open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heme1">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53C48227-C7DC-4752-B28A-2725FF9C0EC6}" vid="{564F14C7-4FE6-4351-AE79-4132DDC529AF}"/>
    </a:ext>
  </a:extLst>
</a:theme>
</file>

<file path=ppt/theme/theme3.xml><?xml version="1.0" encoding="utf-8"?>
<a:theme xmlns:a="http://schemas.openxmlformats.org/drawingml/2006/main" name="1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White">
  <a:themeElements>
    <a:clrScheme name="White">
      <a:dk1>
        <a:srgbClr val="000000"/>
      </a:dk1>
      <a:lt1>
        <a:srgbClr val="FFFFFF"/>
      </a:lt1>
      <a:dk2>
        <a:srgbClr val="A7A7A7"/>
      </a:dk2>
      <a:lt2>
        <a:srgbClr val="535353"/>
      </a:lt2>
      <a:accent1>
        <a:srgbClr val="F74B52"/>
      </a:accent1>
      <a:accent2>
        <a:srgbClr val="D0CDD0"/>
      </a:accent2>
      <a:accent3>
        <a:srgbClr val="9BBB59"/>
      </a:accent3>
      <a:accent4>
        <a:srgbClr val="8064A2"/>
      </a:accent4>
      <a:accent5>
        <a:srgbClr val="4BACC6"/>
      </a:accent5>
      <a:accent6>
        <a:srgbClr val="F79646"/>
      </a:accent6>
      <a:hlink>
        <a:srgbClr val="0000FF"/>
      </a:hlink>
      <a:folHlink>
        <a:srgbClr val="FF00FF"/>
      </a:folHlink>
    </a:clrScheme>
    <a:fontScheme name="White">
      <a:majorFont>
        <a:latin typeface="Open Sans Semibold"/>
        <a:ea typeface="Open Sans Semibold"/>
        <a:cs typeface="Open Sans Semibold"/>
      </a:majorFont>
      <a:minorFont>
        <a:latin typeface="Open Sans Semibold"/>
        <a:ea typeface="Open Sans Semibold"/>
        <a:cs typeface="Open Sans Semibold"/>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A76B4"/>
        </a:solidFill>
        <a:ln w="12700"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just" defTabSz="914400" rtl="0" fontAlgn="auto" latinLnBrk="0" hangingPunct="0">
          <a:lnSpc>
            <a:spcPct val="150000"/>
          </a:lnSpc>
          <a:spcBef>
            <a:spcPts val="0"/>
          </a:spcBef>
          <a:spcAft>
            <a:spcPts val="0"/>
          </a:spcAft>
          <a:buClrTx/>
          <a:buSzTx/>
          <a:buFontTx/>
          <a:buNone/>
          <a:tabLst/>
          <a:defRPr kumimoji="0" sz="1800" b="0" i="0" u="none" strike="noStrike" cap="none" spc="0" normalizeH="0" baseline="0">
            <a:ln>
              <a:noFill/>
            </a:ln>
            <a:solidFill>
              <a:srgbClr val="FEFCFF"/>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just" defTabSz="914400" rtl="0" fontAlgn="auto" latinLnBrk="0" hangingPunct="0">
          <a:lnSpc>
            <a:spcPct val="150000"/>
          </a:lnSpc>
          <a:spcBef>
            <a:spcPts val="0"/>
          </a:spcBef>
          <a:spcAft>
            <a:spcPts val="0"/>
          </a:spcAft>
          <a:buClrTx/>
          <a:buSzTx/>
          <a:buFontTx/>
          <a:buNone/>
          <a:tabLst/>
          <a:defRPr kumimoji="0" sz="2200" b="0" i="0" u="none" strike="noStrike" cap="none" spc="0" normalizeH="0" baseline="0">
            <a:ln>
              <a:noFill/>
            </a:ln>
            <a:solidFill>
              <a:srgbClr val="9B999C"/>
            </a:solidFill>
            <a:effectLst/>
            <a:uFillTx/>
            <a:latin typeface="Open Sans"/>
            <a:ea typeface="Open Sans"/>
            <a:cs typeface="Open Sans"/>
            <a:sym typeface="Open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4110</TotalTime>
  <Words>1377</Words>
  <Application>Microsoft Office PowerPoint</Application>
  <PresentationFormat>Custom</PresentationFormat>
  <Paragraphs>160</Paragraphs>
  <Slides>12</Slides>
  <Notes>0</Notes>
  <HiddenSlides>0</HiddenSlides>
  <MMClips>12</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12</vt:i4>
      </vt:variant>
    </vt:vector>
  </HeadingPairs>
  <TitlesOfParts>
    <vt:vector size="26" baseType="lpstr">
      <vt:lpstr>Arial</vt:lpstr>
      <vt:lpstr>CordiaUPC</vt:lpstr>
      <vt:lpstr>Kanit SemiBold</vt:lpstr>
      <vt:lpstr>Kanit</vt:lpstr>
      <vt:lpstr>Kanit Light</vt:lpstr>
      <vt:lpstr>Calibri Light</vt:lpstr>
      <vt:lpstr>Courier New</vt:lpstr>
      <vt:lpstr>Open Sans</vt:lpstr>
      <vt:lpstr>Kanit ExtraLight</vt:lpstr>
      <vt:lpstr>Calibri</vt:lpstr>
      <vt:lpstr>Roboto</vt:lpstr>
      <vt:lpstr>White</vt:lpstr>
      <vt:lpstr>Theme1</vt:lpstr>
      <vt:lpstr>1_Office Theme</vt:lpstr>
      <vt:lpstr>PowerPoint Presentation</vt:lpstr>
      <vt:lpstr>กำหนดเป้าหมายของผลิตภัณฑ์หรือบริการที่ควรพัฒนาสำหรับแต่ละช่วงเวลา</vt:lpstr>
      <vt:lpstr>Prioritization</vt:lpstr>
      <vt:lpstr>Scoring Criteria for Attractiveness</vt:lpstr>
      <vt:lpstr>Scoring Criteria for Readiness</vt:lpstr>
      <vt:lpstr>Web-based Tools</vt:lpstr>
      <vt:lpstr>การวิเคราะห์เครือข่ายนักวิจัยและขีดความสามารถของงานวิจัย: Bibliometric Analysis</vt:lpstr>
      <vt:lpstr>ระยะสั้น (Short-term)  </vt:lpstr>
      <vt:lpstr>ระยะกลาง (Mid-term)  </vt:lpstr>
      <vt:lpstr>ระยะยาว (Long-term)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Nathasit Gerdsri</cp:lastModifiedBy>
  <cp:revision>113</cp:revision>
  <dcterms:modified xsi:type="dcterms:W3CDTF">2021-09-27T17:32:43Z</dcterms:modified>
</cp:coreProperties>
</file>